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777" r:id="rId1"/>
  </p:sldMasterIdLst>
  <p:notesMasterIdLst>
    <p:notesMasterId r:id="rId3"/>
  </p:notesMasterIdLst>
  <p:handoutMasterIdLst>
    <p:handoutMasterId r:id="rId4"/>
  </p:handoutMasterIdLst>
  <p:sldIdLst>
    <p:sldId id="294" r:id="rId2"/>
  </p:sldIdLst>
  <p:sldSz cx="12192000" cy="6858000"/>
  <p:notesSz cx="6858000" cy="9945688"/>
  <p:defaultTextStyle>
    <a:defPPr rtl="0"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6264" userDrawn="1">
          <p15:clr>
            <a:srgbClr val="A4A3A4"/>
          </p15:clr>
        </p15:guide>
        <p15:guide id="2" orient="horz" pos="3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Författare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FCFD"/>
    <a:srgbClr val="C1CCF6"/>
    <a:srgbClr val="D5BAEB"/>
    <a:srgbClr val="8E9DEF"/>
    <a:srgbClr val="A6EDD2"/>
    <a:srgbClr val="A3E6FF"/>
    <a:srgbClr val="FFFFFF"/>
    <a:srgbClr val="E0B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6357" autoAdjust="0"/>
  </p:normalViewPr>
  <p:slideViewPr>
    <p:cSldViewPr snapToGrid="0">
      <p:cViewPr varScale="1">
        <p:scale>
          <a:sx n="44" d="100"/>
          <a:sy n="44" d="100"/>
        </p:scale>
        <p:origin x="1176" y="264"/>
      </p:cViewPr>
      <p:guideLst>
        <p:guide pos="6264"/>
        <p:guide orient="horz" pos="3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3" d="100"/>
          <a:sy n="73" d="100"/>
        </p:scale>
        <p:origin x="4134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722C5104-B160-49CA-BBEA-F89DC47F2ED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8FA77B3F-59DC-4CD3-9EDD-457BB0F4ED6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0B926F77-5561-4755-870F-EACEABD8E8F9}" type="datetime1">
              <a:rPr lang="sv-SE" smtClean="0"/>
              <a:t>2025-05-14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91D14D80-1829-4047-8B70-CA13F85B2A6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19C54F4-FD5F-49B3-9277-2EBC1373BA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537205A-E1E8-4792-BFE4-BDA0088545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7298261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sv-SE" noProof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9A7B878-9E96-4FAB-BA2E-19AA10A4F5FC}" type="datetime1">
              <a:rPr lang="sv-SE" noProof="0" smtClean="0"/>
              <a:t>2025-05-14</a:t>
            </a:fld>
            <a:endParaRPr lang="sv-SE" noProof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sv-SE" noProof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786362"/>
            <a:ext cx="5486400" cy="391611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sv-SE" noProof="0"/>
              <a:t>Redigera format för bakgrundstext</a:t>
            </a:r>
          </a:p>
          <a:p>
            <a:pPr lvl="1" rtl="0"/>
            <a:r>
              <a:rPr lang="sv-SE" noProof="0"/>
              <a:t>Nivå två</a:t>
            </a:r>
          </a:p>
          <a:p>
            <a:pPr lvl="2" rtl="0"/>
            <a:r>
              <a:rPr lang="sv-SE" noProof="0"/>
              <a:t>Nivå tre</a:t>
            </a:r>
          </a:p>
          <a:p>
            <a:pPr lvl="3" rtl="0"/>
            <a:r>
              <a:rPr lang="sv-SE" noProof="0"/>
              <a:t>Nivå fyra</a:t>
            </a:r>
          </a:p>
          <a:p>
            <a:pPr lvl="4" rtl="0"/>
            <a:r>
              <a:rPr lang="sv-SE" noProof="0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sv-SE" noProof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32C31BA-67D8-413F-A5DD-028125073D1D}" type="slidenum">
              <a:rPr lang="sv-SE" noProof="0" smtClean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415508554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B32C31BA-67D8-413F-A5DD-028125073D1D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13901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120DBFB-B27A-4152-B93B-E0544768A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54A185E-9E75-4A6C-B3DD-E026E6477FDD}" type="datetime1">
              <a:rPr lang="sv-SE" noProof="0" smtClean="0"/>
              <a:t>2025-05-14</a:t>
            </a:fld>
            <a:endParaRPr lang="sv-SE" noProof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4E2609EE-8677-453E-B000-7C9D37C31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v-SE" noProof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85346EE-7757-43D9-8F90-C5A66E3A8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sv-SE" noProof="0" smtClean="0"/>
              <a:t>‹#›</a:t>
            </a:fld>
            <a:endParaRPr lang="sv-SE" noProof="0"/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F0128637-293C-4F87-8D53-0BE4379C81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337" y="310287"/>
            <a:ext cx="5238313" cy="853352"/>
          </a:xfrm>
        </p:spPr>
        <p:txBody>
          <a:bodyPr rtlCol="0">
            <a:normAutofit/>
          </a:bodyPr>
          <a:lstStyle>
            <a:lvl1pPr>
              <a:defRPr sz="3600" b="1"/>
            </a:lvl1pPr>
          </a:lstStyle>
          <a:p>
            <a:pPr rtl="0"/>
            <a:r>
              <a:rPr lang="sv-SE" noProof="0"/>
              <a:t>KLICKA FÖR ATT REDIGERA FORMAT FÖR BAKGRUNDSRUBRIK</a:t>
            </a:r>
          </a:p>
        </p:txBody>
      </p:sp>
      <p:sp>
        <p:nvSpPr>
          <p:cNvPr id="7" name="Platshållare för text 7">
            <a:extLst>
              <a:ext uri="{FF2B5EF4-FFF2-40B4-BE49-F238E27FC236}">
                <a16:creationId xmlns:a16="http://schemas.microsoft.com/office/drawing/2014/main" id="{ABCAE7BC-9D1D-42BA-A132-117B58540CC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3337" y="981076"/>
            <a:ext cx="3581400" cy="365126"/>
          </a:xfrm>
        </p:spPr>
        <p:txBody>
          <a:bodyPr rtlCol="0">
            <a:normAutofit/>
          </a:bodyPr>
          <a:lstStyle>
            <a:lvl1pPr marL="0" indent="0">
              <a:spcBef>
                <a:spcPts val="900"/>
              </a:spcBef>
              <a:buNone/>
              <a:defRPr sz="2000" b="1">
                <a:latin typeface="+mj-lt"/>
              </a:defRPr>
            </a:lvl1pPr>
          </a:lstStyle>
          <a:p>
            <a:pPr lvl="0" rtl="0"/>
            <a:r>
              <a:rPr lang="sv-SE" noProof="0"/>
              <a:t>Redigera format för bakgrundstext</a:t>
            </a:r>
          </a:p>
        </p:txBody>
      </p:sp>
    </p:spTree>
    <p:extLst>
      <p:ext uri="{BB962C8B-B14F-4D97-AF65-F5344CB8AC3E}">
        <p14:creationId xmlns:p14="http://schemas.microsoft.com/office/powerpoint/2010/main" val="2335736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120DBFB-B27A-4152-B93B-E0544768A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076D728-0A76-43C8-87D5-DB8A952E29FD}" type="datetime1">
              <a:rPr lang="sv-SE" noProof="0" smtClean="0"/>
              <a:t>2025-05-14</a:t>
            </a:fld>
            <a:endParaRPr lang="sv-SE" noProof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4E2609EE-8677-453E-B000-7C9D37C31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v-SE" noProof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85346EE-7757-43D9-8F90-C5A66E3A8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sv-SE" noProof="0" smtClean="0"/>
              <a:t>‹#›</a:t>
            </a:fld>
            <a:endParaRPr lang="sv-SE" noProof="0"/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F0128637-293C-4F87-8D53-0BE4379C81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337" y="310287"/>
            <a:ext cx="5238313" cy="853352"/>
          </a:xfrm>
        </p:spPr>
        <p:txBody>
          <a:bodyPr rtlCol="0">
            <a:normAutofit/>
          </a:bodyPr>
          <a:lstStyle>
            <a:lvl1pPr>
              <a:defRPr sz="3600" b="1"/>
            </a:lvl1pPr>
          </a:lstStyle>
          <a:p>
            <a:pPr rtl="0"/>
            <a:r>
              <a:rPr lang="sv-SE" noProof="0"/>
              <a:t>KLICKA FÖR ATT REDIGERA FORMAT FÖR BAKGRUNDSRUBRIK</a:t>
            </a:r>
          </a:p>
        </p:txBody>
      </p:sp>
      <p:sp>
        <p:nvSpPr>
          <p:cNvPr id="7" name="Platshållare för text 7">
            <a:extLst>
              <a:ext uri="{FF2B5EF4-FFF2-40B4-BE49-F238E27FC236}">
                <a16:creationId xmlns:a16="http://schemas.microsoft.com/office/drawing/2014/main" id="{ABCAE7BC-9D1D-42BA-A132-117B58540CC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3337" y="981076"/>
            <a:ext cx="3581400" cy="365126"/>
          </a:xfrm>
        </p:spPr>
        <p:txBody>
          <a:bodyPr rtlCol="0">
            <a:normAutofit/>
          </a:bodyPr>
          <a:lstStyle>
            <a:lvl1pPr marL="0" indent="0">
              <a:spcBef>
                <a:spcPts val="900"/>
              </a:spcBef>
              <a:buNone/>
              <a:defRPr sz="2000" b="1">
                <a:latin typeface="+mj-lt"/>
              </a:defRPr>
            </a:lvl1pPr>
          </a:lstStyle>
          <a:p>
            <a:pPr lvl="0" rtl="0"/>
            <a:r>
              <a:rPr lang="sv-SE" noProof="0"/>
              <a:t>Redigera format för bakgrundstext</a:t>
            </a:r>
          </a:p>
        </p:txBody>
      </p:sp>
      <p:sp>
        <p:nvSpPr>
          <p:cNvPr id="8" name="Platshållare för innehåll 7">
            <a:extLst>
              <a:ext uri="{FF2B5EF4-FFF2-40B4-BE49-F238E27FC236}">
                <a16:creationId xmlns:a16="http://schemas.microsoft.com/office/drawing/2014/main" id="{6001FCC3-C0B6-411C-97C8-DCB57E6D3D8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2900" y="1470027"/>
            <a:ext cx="11487150" cy="4724400"/>
          </a:xfrm>
        </p:spPr>
        <p:txBody>
          <a:bodyPr rtlCol="0"/>
          <a:lstStyle/>
          <a:p>
            <a:pPr lvl="0" rtl="0"/>
            <a:r>
              <a:rPr lang="sv-SE" noProof="0"/>
              <a:t>Redigera format för bakgrundstext</a:t>
            </a:r>
          </a:p>
          <a:p>
            <a:pPr lvl="1" rtl="0"/>
            <a:r>
              <a:rPr lang="sv-SE" noProof="0"/>
              <a:t>Nivå två</a:t>
            </a:r>
          </a:p>
          <a:p>
            <a:pPr lvl="2" rtl="0"/>
            <a:r>
              <a:rPr lang="sv-SE" noProof="0"/>
              <a:t>Nivå tre</a:t>
            </a:r>
          </a:p>
          <a:p>
            <a:pPr lvl="3" rtl="0"/>
            <a:r>
              <a:rPr lang="sv-SE" noProof="0"/>
              <a:t>Nivå fyra</a:t>
            </a:r>
          </a:p>
          <a:p>
            <a:pPr lvl="4" rtl="0"/>
            <a:r>
              <a:rPr lang="sv-SE" noProof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224513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022D4183-9737-47D0-A399-C54D7F7C4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sv-SE" noProof="0"/>
              <a:t>Klicka här för att ändra 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1E3A5CB-DFC3-4FD4-B13D-480B9D5777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sv-SE" noProof="0"/>
              <a:t>Redigera format för bakgrundstext</a:t>
            </a:r>
          </a:p>
          <a:p>
            <a:pPr lvl="1" rtl="0"/>
            <a:r>
              <a:rPr lang="sv-SE" noProof="0"/>
              <a:t>Nivå två</a:t>
            </a:r>
          </a:p>
          <a:p>
            <a:pPr lvl="2" rtl="0"/>
            <a:r>
              <a:rPr lang="sv-SE" noProof="0"/>
              <a:t>Nivå tre</a:t>
            </a:r>
          </a:p>
          <a:p>
            <a:pPr lvl="3" rtl="0"/>
            <a:r>
              <a:rPr lang="sv-SE" noProof="0"/>
              <a:t>Nivå fyra</a:t>
            </a:r>
          </a:p>
          <a:p>
            <a:pPr lvl="4" rtl="0"/>
            <a:r>
              <a:rPr lang="sv-SE" noProof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750C37A-64D2-409F-A58F-B4B1F1F349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926E9AF2-EFBE-4C00-86CE-7F2B6A17341F}" type="datetime1">
              <a:rPr lang="sv-SE" noProof="0" smtClean="0"/>
              <a:t>2025-05-14</a:t>
            </a:fld>
            <a:endParaRPr lang="sv-SE" noProof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034EBE4-7608-464D-BFA2-97741404DA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sv-SE" noProof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56BEC42-CA83-4077-8D77-E2514DA723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7966EA62-41C5-4F9A-A915-5B0BC739C923}" type="slidenum">
              <a:rPr lang="sv-SE" noProof="0" smtClean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1167616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90" r:id="rId1"/>
    <p:sldLayoutId id="2147484791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ubrik 13">
            <a:extLst>
              <a:ext uri="{FF2B5EF4-FFF2-40B4-BE49-F238E27FC236}">
                <a16:creationId xmlns:a16="http://schemas.microsoft.com/office/drawing/2014/main" id="{A42482C2-FFF2-4099-8F3D-58525489A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algn="ctr" rtl="0"/>
            <a:r>
              <a:rPr lang="sv-SE" dirty="0"/>
              <a:t>Stockholms skolors Veteranförening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B0B7068F-833B-4CAE-BC0B-5E57563B01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4314" y="1429940"/>
            <a:ext cx="3710423" cy="439156"/>
          </a:xfrm>
        </p:spPr>
        <p:txBody>
          <a:bodyPr rtlCol="0">
            <a:normAutofit/>
          </a:bodyPr>
          <a:lstStyle/>
          <a:p>
            <a:pPr rtl="0"/>
            <a:r>
              <a:rPr lang="sv-SE" dirty="0"/>
              <a:t>Organisationsschema</a:t>
            </a:r>
          </a:p>
        </p:txBody>
      </p:sp>
      <p:sp>
        <p:nvSpPr>
          <p:cNvPr id="18" name="Rektangulär 17">
            <a:extLst>
              <a:ext uri="{FF2B5EF4-FFF2-40B4-BE49-F238E27FC236}">
                <a16:creationId xmlns:a16="http://schemas.microsoft.com/office/drawing/2014/main" id="{912543CF-3BD4-40B0-BB18-006DCC4331CA}"/>
              </a:ext>
            </a:extLst>
          </p:cNvPr>
          <p:cNvSpPr/>
          <p:nvPr/>
        </p:nvSpPr>
        <p:spPr>
          <a:xfrm>
            <a:off x="4509775" y="1061419"/>
            <a:ext cx="1421748" cy="731520"/>
          </a:xfrm>
          <a:prstGeom prst="rect">
            <a:avLst/>
          </a:prstGeom>
          <a:solidFill>
            <a:schemeClr val="bg2">
              <a:lumMod val="95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2880" tIns="5715" rIns="91440" bIns="54011" numCol="1" spcCol="1270" rtlCol="0" anchor="ctr" anchorCtr="0">
            <a:noAutofit/>
            <a:flatTx/>
          </a:bodyPr>
          <a:lstStyle/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900" b="1" dirty="0">
                <a:solidFill>
                  <a:schemeClr val="tx1"/>
                </a:solidFill>
              </a:rPr>
              <a:t>Birgitta Elm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900" b="1" dirty="0">
                <a:solidFill>
                  <a:schemeClr val="tx1"/>
                </a:solidFill>
              </a:rPr>
              <a:t>Ordförande  </a:t>
            </a:r>
            <a:endParaRPr lang="sv-SE" sz="700" dirty="0">
              <a:solidFill>
                <a:schemeClr val="tx1"/>
              </a:solidFill>
            </a:endParaRPr>
          </a:p>
        </p:txBody>
      </p:sp>
      <p:sp>
        <p:nvSpPr>
          <p:cNvPr id="66" name="Rektangulär 65">
            <a:extLst>
              <a:ext uri="{FF2B5EF4-FFF2-40B4-BE49-F238E27FC236}">
                <a16:creationId xmlns:a16="http://schemas.microsoft.com/office/drawing/2014/main" id="{D15CED98-1062-4FFA-ABCE-E817372291D5}"/>
              </a:ext>
            </a:extLst>
          </p:cNvPr>
          <p:cNvSpPr/>
          <p:nvPr/>
        </p:nvSpPr>
        <p:spPr>
          <a:xfrm>
            <a:off x="1032513" y="2442894"/>
            <a:ext cx="1127551" cy="7315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2880" tIns="5715" rIns="91440" bIns="54011" numCol="1" spcCol="1270" rtlCol="0" anchor="ctr" anchorCtr="0">
            <a:noAutofit/>
            <a:flatTx/>
          </a:bodyPr>
          <a:lstStyle/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900" dirty="0">
                <a:solidFill>
                  <a:schemeClr val="tx2">
                    <a:lumMod val="50000"/>
                  </a:schemeClr>
                </a:solidFill>
              </a:rPr>
              <a:t>Anita Solberg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800" dirty="0">
                <a:solidFill>
                  <a:schemeClr val="tx1"/>
                </a:solidFill>
              </a:rPr>
              <a:t>Vice ordförande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800" b="1" dirty="0">
                <a:solidFill>
                  <a:schemeClr val="tx1"/>
                </a:solidFill>
              </a:rPr>
              <a:t>medlemsansvarig</a:t>
            </a:r>
          </a:p>
        </p:txBody>
      </p:sp>
      <p:sp>
        <p:nvSpPr>
          <p:cNvPr id="69" name="Rektangulär 68">
            <a:extLst>
              <a:ext uri="{FF2B5EF4-FFF2-40B4-BE49-F238E27FC236}">
                <a16:creationId xmlns:a16="http://schemas.microsoft.com/office/drawing/2014/main" id="{86C312C4-16E5-41A5-ABA1-39A95D77687C}"/>
              </a:ext>
            </a:extLst>
          </p:cNvPr>
          <p:cNvSpPr/>
          <p:nvPr/>
        </p:nvSpPr>
        <p:spPr>
          <a:xfrm>
            <a:off x="2701346" y="2519620"/>
            <a:ext cx="1371600" cy="139991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2880" tIns="5715" rIns="91440" bIns="54011" numCol="1" spcCol="1270" rtlCol="0" anchor="ctr" anchorCtr="0">
            <a:noAutofit/>
            <a:flatTx/>
          </a:bodyPr>
          <a:lstStyle/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900" b="1" dirty="0">
                <a:solidFill>
                  <a:schemeClr val="accent1">
                    <a:lumMod val="50000"/>
                  </a:schemeClr>
                </a:solidFill>
              </a:rPr>
              <a:t>Lena Davidsson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800" dirty="0">
                <a:solidFill>
                  <a:schemeClr val="tx1"/>
                </a:solidFill>
              </a:rPr>
              <a:t>Samordnare 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800" b="1" dirty="0">
                <a:solidFill>
                  <a:schemeClr val="tx1"/>
                </a:solidFill>
              </a:rPr>
              <a:t>Programgruppen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800" dirty="0">
                <a:solidFill>
                  <a:schemeClr val="tx1"/>
                </a:solidFill>
              </a:rPr>
              <a:t>Suzanne Albrecht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800" dirty="0">
                <a:solidFill>
                  <a:schemeClr val="tx1"/>
                </a:solidFill>
              </a:rPr>
              <a:t>Kerstin Boussard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800" dirty="0">
                <a:solidFill>
                  <a:schemeClr val="tx1"/>
                </a:solidFill>
              </a:rPr>
              <a:t>Carina </a:t>
            </a:r>
            <a:r>
              <a:rPr lang="sv-SE" sz="800" dirty="0" err="1">
                <a:solidFill>
                  <a:schemeClr val="tx1"/>
                </a:solidFill>
              </a:rPr>
              <a:t>Wickert</a:t>
            </a:r>
            <a:r>
              <a:rPr lang="sv-SE" sz="800" dirty="0">
                <a:solidFill>
                  <a:schemeClr val="tx1"/>
                </a:solidFill>
              </a:rPr>
              <a:t>-Sjöqvist</a:t>
            </a:r>
          </a:p>
        </p:txBody>
      </p:sp>
      <p:cxnSp>
        <p:nvCxnSpPr>
          <p:cNvPr id="97" name="Rak 96">
            <a:extLst>
              <a:ext uri="{FF2B5EF4-FFF2-40B4-BE49-F238E27FC236}">
                <a16:creationId xmlns:a16="http://schemas.microsoft.com/office/drawing/2014/main" id="{B5956150-D730-4D39-8E56-5123DA7B1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163314" y="2252899"/>
            <a:ext cx="0" cy="182880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Rak 2">
            <a:extLst>
              <a:ext uri="{FF2B5EF4-FFF2-40B4-BE49-F238E27FC236}">
                <a16:creationId xmlns:a16="http://schemas.microsoft.com/office/drawing/2014/main" id="{BDB4A596-1925-4CF0-8DDA-2DBE3E6B7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564186" y="4570801"/>
            <a:ext cx="274320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2" name="Rektangulär 191">
            <a:extLst>
              <a:ext uri="{FF2B5EF4-FFF2-40B4-BE49-F238E27FC236}">
                <a16:creationId xmlns:a16="http://schemas.microsoft.com/office/drawing/2014/main" id="{7893426B-E83B-41DC-A793-6BBC6104B3A6}"/>
              </a:ext>
            </a:extLst>
          </p:cNvPr>
          <p:cNvSpPr/>
          <p:nvPr/>
        </p:nvSpPr>
        <p:spPr>
          <a:xfrm>
            <a:off x="2595435" y="5045774"/>
            <a:ext cx="1449827" cy="7315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2880" tIns="5715" rIns="91440" bIns="54011" numCol="1" spcCol="1270" rtlCol="0" anchor="ctr" anchorCtr="0">
            <a:noAutofit/>
            <a:flatTx/>
          </a:bodyPr>
          <a:lstStyle/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900" b="1" dirty="0">
                <a:solidFill>
                  <a:schemeClr val="accent1">
                    <a:lumMod val="50000"/>
                  </a:schemeClr>
                </a:solidFill>
              </a:rPr>
              <a:t>Mia Johnsson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900" b="1" dirty="0">
                <a:solidFill>
                  <a:schemeClr val="accent1">
                    <a:lumMod val="50000"/>
                  </a:schemeClr>
                </a:solidFill>
              </a:rPr>
              <a:t>programhäftet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sv-SE" sz="800" dirty="0">
              <a:solidFill>
                <a:schemeClr val="tx1"/>
              </a:solidFill>
            </a:endParaRPr>
          </a:p>
        </p:txBody>
      </p:sp>
      <p:sp>
        <p:nvSpPr>
          <p:cNvPr id="72" name="Rektangulär 71">
            <a:extLst>
              <a:ext uri="{FF2B5EF4-FFF2-40B4-BE49-F238E27FC236}">
                <a16:creationId xmlns:a16="http://schemas.microsoft.com/office/drawing/2014/main" id="{1FE5B89F-78FC-4805-819B-77211B0B739B}"/>
              </a:ext>
            </a:extLst>
          </p:cNvPr>
          <p:cNvSpPr/>
          <p:nvPr/>
        </p:nvSpPr>
        <p:spPr>
          <a:xfrm>
            <a:off x="4656874" y="2429870"/>
            <a:ext cx="1127551" cy="7315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2880" tIns="5715" rIns="91440" bIns="54011" numCol="1" spcCol="1270" rtlCol="0" anchor="ctr" anchorCtr="0">
            <a:noAutofit/>
            <a:flatTx/>
          </a:bodyPr>
          <a:lstStyle/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sv-SE" sz="900" b="1" dirty="0">
              <a:solidFill>
                <a:schemeClr val="accent2">
                  <a:lumMod val="50000"/>
                </a:schemeClr>
              </a:solidFill>
            </a:endParaRP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900" dirty="0">
                <a:solidFill>
                  <a:schemeClr val="accent2">
                    <a:lumMod val="50000"/>
                  </a:schemeClr>
                </a:solidFill>
              </a:rPr>
              <a:t>Anders Müller 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900" b="1" dirty="0">
                <a:solidFill>
                  <a:schemeClr val="accent2">
                    <a:lumMod val="50000"/>
                  </a:schemeClr>
                </a:solidFill>
              </a:rPr>
              <a:t>ekonom</a:t>
            </a:r>
            <a:endParaRPr lang="sv-SE" sz="800" b="1" dirty="0">
              <a:solidFill>
                <a:schemeClr val="tx1"/>
              </a:solidFill>
            </a:endParaRPr>
          </a:p>
        </p:txBody>
      </p:sp>
      <p:cxnSp>
        <p:nvCxnSpPr>
          <p:cNvPr id="98" name="Rak 97">
            <a:extLst>
              <a:ext uri="{FF2B5EF4-FFF2-40B4-BE49-F238E27FC236}">
                <a16:creationId xmlns:a16="http://schemas.microsoft.com/office/drawing/2014/main" id="{98000C8A-C564-4106-9005-252681A7FD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135393" y="2252899"/>
            <a:ext cx="0" cy="182880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ktangulär 74">
            <a:extLst>
              <a:ext uri="{FF2B5EF4-FFF2-40B4-BE49-F238E27FC236}">
                <a16:creationId xmlns:a16="http://schemas.microsoft.com/office/drawing/2014/main" id="{FCFECBC9-1F60-4A02-9CE7-3569BF58F4AA}"/>
              </a:ext>
            </a:extLst>
          </p:cNvPr>
          <p:cNvSpPr/>
          <p:nvPr/>
        </p:nvSpPr>
        <p:spPr>
          <a:xfrm>
            <a:off x="6533652" y="2469354"/>
            <a:ext cx="1194721" cy="91201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2880" tIns="5715" rIns="91440" bIns="54011" numCol="1" spcCol="1270" rtlCol="0" anchor="ctr" anchorCtr="0">
            <a:noAutofit/>
            <a:flatTx/>
          </a:bodyPr>
          <a:lstStyle/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900" dirty="0">
                <a:solidFill>
                  <a:schemeClr val="accent3">
                    <a:lumMod val="50000"/>
                  </a:schemeClr>
                </a:solidFill>
              </a:rPr>
              <a:t>Gunilla </a:t>
            </a:r>
            <a:r>
              <a:rPr lang="sv-SE" sz="900" dirty="0" err="1">
                <a:solidFill>
                  <a:schemeClr val="accent3">
                    <a:lumMod val="50000"/>
                  </a:schemeClr>
                </a:solidFill>
              </a:rPr>
              <a:t>Axenbo</a:t>
            </a:r>
            <a:endParaRPr lang="sv-SE" sz="900" dirty="0">
              <a:solidFill>
                <a:schemeClr val="accent3">
                  <a:lumMod val="50000"/>
                </a:schemeClr>
              </a:solidFill>
            </a:endParaRP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900" dirty="0">
                <a:solidFill>
                  <a:schemeClr val="accent3">
                    <a:lumMod val="50000"/>
                  </a:schemeClr>
                </a:solidFill>
              </a:rPr>
              <a:t>Ingela Fondin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900" dirty="0">
                <a:solidFill>
                  <a:schemeClr val="accent3">
                    <a:lumMod val="50000"/>
                  </a:schemeClr>
                </a:solidFill>
              </a:rPr>
              <a:t>Christina Ernstsson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900" b="1" dirty="0">
                <a:solidFill>
                  <a:schemeClr val="accent3">
                    <a:lumMod val="50000"/>
                  </a:schemeClr>
                </a:solidFill>
              </a:rPr>
              <a:t>IT-frågor</a:t>
            </a:r>
          </a:p>
        </p:txBody>
      </p:sp>
      <p:cxnSp>
        <p:nvCxnSpPr>
          <p:cNvPr id="99" name="Rak 98">
            <a:extLst>
              <a:ext uri="{FF2B5EF4-FFF2-40B4-BE49-F238E27FC236}">
                <a16:creationId xmlns:a16="http://schemas.microsoft.com/office/drawing/2014/main" id="{DFAFA2FD-B58C-4CB3-83BF-D7037A44C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060337" y="2249089"/>
            <a:ext cx="0" cy="182880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Ellips 93">
            <a:extLst>
              <a:ext uri="{FF2B5EF4-FFF2-40B4-BE49-F238E27FC236}">
                <a16:creationId xmlns:a16="http://schemas.microsoft.com/office/drawing/2014/main" id="{BC24AD9F-130E-4ECB-9C70-2B3233EBF4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377532" y="2397965"/>
            <a:ext cx="114414" cy="8596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 sz="1600"/>
          </a:p>
        </p:txBody>
      </p:sp>
      <p:cxnSp>
        <p:nvCxnSpPr>
          <p:cNvPr id="7" name="Koppling: Vinkelform 6">
            <a:extLst>
              <a:ext uri="{FF2B5EF4-FFF2-40B4-BE49-F238E27FC236}">
                <a16:creationId xmlns:a16="http://schemas.microsoft.com/office/drawing/2014/main" id="{1C54223A-2F2C-4434-A30B-92D8CEE93C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10800000" flipV="1">
            <a:off x="1222489" y="2249089"/>
            <a:ext cx="4826106" cy="187772"/>
          </a:xfrm>
          <a:prstGeom prst="bentConnector2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Koppling: Vinkelform 95">
            <a:extLst>
              <a:ext uri="{FF2B5EF4-FFF2-40B4-BE49-F238E27FC236}">
                <a16:creationId xmlns:a16="http://schemas.microsoft.com/office/drawing/2014/main" id="{185DC171-E6CD-4880-8EF4-7E0DB7F6C2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022325" y="2249089"/>
            <a:ext cx="4971142" cy="252758"/>
          </a:xfrm>
          <a:prstGeom prst="bentConnector3">
            <a:avLst>
              <a:gd name="adj1" fmla="val 100539"/>
            </a:avLst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Rak 99">
            <a:extLst>
              <a:ext uri="{FF2B5EF4-FFF2-40B4-BE49-F238E27FC236}">
                <a16:creationId xmlns:a16="http://schemas.microsoft.com/office/drawing/2014/main" id="{92CA40FF-E75F-4233-A382-4E9DE1FAC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032415" y="2249089"/>
            <a:ext cx="0" cy="182880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Rak 200">
            <a:extLst>
              <a:ext uri="{FF2B5EF4-FFF2-40B4-BE49-F238E27FC236}">
                <a16:creationId xmlns:a16="http://schemas.microsoft.com/office/drawing/2014/main" id="{7B2075F3-49F1-4561-B16C-A60D139B4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5132046" y="1769456"/>
            <a:ext cx="1" cy="457200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ktangulär 77">
            <a:extLst>
              <a:ext uri="{FF2B5EF4-FFF2-40B4-BE49-F238E27FC236}">
                <a16:creationId xmlns:a16="http://schemas.microsoft.com/office/drawing/2014/main" id="{45BE858A-10E8-9F0B-FF3B-48307B940883}"/>
              </a:ext>
            </a:extLst>
          </p:cNvPr>
          <p:cNvSpPr/>
          <p:nvPr/>
        </p:nvSpPr>
        <p:spPr>
          <a:xfrm>
            <a:off x="10493426" y="2519619"/>
            <a:ext cx="1274712" cy="86175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2880" tIns="5715" rIns="91440" bIns="54011" numCol="1" spcCol="1270" rtlCol="0" anchor="ctr" anchorCtr="0">
            <a:noAutofit/>
            <a:flatTx/>
          </a:bodyPr>
          <a:lstStyle/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800" b="1" dirty="0">
                <a:solidFill>
                  <a:schemeClr val="tx1"/>
                </a:solidFill>
              </a:rPr>
              <a:t>Valberedningen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800" dirty="0">
                <a:solidFill>
                  <a:schemeClr val="tx1"/>
                </a:solidFill>
              </a:rPr>
              <a:t>Gunilla Larsson, sammankallande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800" dirty="0">
                <a:solidFill>
                  <a:schemeClr val="tx1"/>
                </a:solidFill>
              </a:rPr>
              <a:t>Marie Linde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800" dirty="0">
                <a:solidFill>
                  <a:schemeClr val="tx1"/>
                </a:solidFill>
              </a:rPr>
              <a:t>Vakant</a:t>
            </a:r>
          </a:p>
        </p:txBody>
      </p:sp>
      <p:sp>
        <p:nvSpPr>
          <p:cNvPr id="27" name="Rektangulär 77">
            <a:extLst>
              <a:ext uri="{FF2B5EF4-FFF2-40B4-BE49-F238E27FC236}">
                <a16:creationId xmlns:a16="http://schemas.microsoft.com/office/drawing/2014/main" id="{3595CFCA-77C5-631F-0AB6-04097C5D328F}"/>
              </a:ext>
            </a:extLst>
          </p:cNvPr>
          <p:cNvSpPr/>
          <p:nvPr/>
        </p:nvSpPr>
        <p:spPr>
          <a:xfrm>
            <a:off x="8489180" y="2419089"/>
            <a:ext cx="1127551" cy="74929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2880" tIns="5715" rIns="91440" bIns="54011" numCol="1" spcCol="1270" rtlCol="0" anchor="ctr" anchorCtr="0">
            <a:noAutofit/>
            <a:flatTx/>
          </a:bodyPr>
          <a:lstStyle/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800" dirty="0">
                <a:solidFill>
                  <a:schemeClr val="tx1"/>
                </a:solidFill>
              </a:rPr>
              <a:t>Irene Oskarsson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800" b="1" dirty="0">
                <a:solidFill>
                  <a:schemeClr val="tx1"/>
                </a:solidFill>
              </a:rPr>
              <a:t>Sekreterare</a:t>
            </a:r>
          </a:p>
        </p:txBody>
      </p:sp>
    </p:spTree>
    <p:extLst>
      <p:ext uri="{BB962C8B-B14F-4D97-AF65-F5344CB8AC3E}">
        <p14:creationId xmlns:p14="http://schemas.microsoft.com/office/powerpoint/2010/main" val="36227099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-tema">
  <a:themeElements>
    <a:clrScheme name="Custom 59">
      <a:dk1>
        <a:srgbClr val="000000"/>
      </a:dk1>
      <a:lt1>
        <a:sysClr val="window" lastClr="FFFFFF"/>
      </a:lt1>
      <a:dk2>
        <a:srgbClr val="8439BD"/>
      </a:dk2>
      <a:lt2>
        <a:srgbClr val="FFFFFF"/>
      </a:lt2>
      <a:accent1>
        <a:srgbClr val="0EABB7"/>
      </a:accent1>
      <a:accent2>
        <a:srgbClr val="4868E5"/>
      </a:accent2>
      <a:accent3>
        <a:srgbClr val="20A472"/>
      </a:accent3>
      <a:accent4>
        <a:srgbClr val="B13DC8"/>
      </a:accent4>
      <a:accent5>
        <a:srgbClr val="172DA6"/>
      </a:accent5>
      <a:accent6>
        <a:srgbClr val="00B0F0"/>
      </a:accent6>
      <a:hlink>
        <a:srgbClr val="00B0F0"/>
      </a:hlink>
      <a:folHlink>
        <a:srgbClr val="B036B3"/>
      </a:folHlink>
    </a:clrScheme>
    <a:fontScheme name="Custom 26">
      <a:majorFont>
        <a:latin typeface="Speak Pro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0135_TF00283905_Win32" id="{9D5648CB-912B-4F06-96D3-B31455399A82}" vid="{EAB18C76-E35E-4169-BD17-D01568E49F0B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{CD17353C-C823-4E25-9FB3-CF2FD4D59E54}tf00283905_win32</Template>
  <TotalTime>1096</TotalTime>
  <Words>47</Words>
  <Application>Microsoft Office PowerPoint</Application>
  <PresentationFormat>Bredbild</PresentationFormat>
  <Paragraphs>29</Paragraphs>
  <Slides>1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6" baseType="lpstr">
      <vt:lpstr>Arial</vt:lpstr>
      <vt:lpstr>Avenir Next LT Pro Light</vt:lpstr>
      <vt:lpstr>Calibri</vt:lpstr>
      <vt:lpstr>Speak Pro</vt:lpstr>
      <vt:lpstr>Office-tema</vt:lpstr>
      <vt:lpstr>Stockholms skolors Veteranförening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Stockholms skolors Veteranförening</dc:title>
  <dc:creator>Gustav Johansson</dc:creator>
  <cp:lastModifiedBy>Gunilla Axenbo</cp:lastModifiedBy>
  <cp:revision>13</cp:revision>
  <cp:lastPrinted>2024-02-08T11:02:07Z</cp:lastPrinted>
  <dcterms:created xsi:type="dcterms:W3CDTF">2024-01-23T17:16:13Z</dcterms:created>
  <dcterms:modified xsi:type="dcterms:W3CDTF">2025-05-14T05:02:29Z</dcterms:modified>
</cp:coreProperties>
</file>