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32" y="3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68B4AC5-2B53-E154-D76E-EBAE6CD1AF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C7998E9-5D4A-9FDF-C2CA-3A163AF352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A180F99-2616-F64E-E4E4-115D58F0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16B93-2BC1-4051-A54E-B0EB6FD0BB18}" type="datetimeFigureOut">
              <a:rPr lang="sv-SE" smtClean="0"/>
              <a:t>2025-02-03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EA7392A-0AB7-ECC4-C431-3310AE96E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3892A92-A47C-03FD-4DED-E0F1DC66E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464A0-4844-4CB4-8C48-6F463B41E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005259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7C411CB-0CB3-841E-B513-5D5F84B834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F9C5B80-7BB4-9F2A-D5C1-5C000708CC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A4AAD8F-5745-0E9F-84C4-309830211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16B93-2BC1-4051-A54E-B0EB6FD0BB18}" type="datetimeFigureOut">
              <a:rPr lang="sv-SE" smtClean="0"/>
              <a:t>2025-02-03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A4D7882-3A95-269C-254B-977EA486C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1DBC012-0D3D-C551-5F3F-BF99065E87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464A0-4844-4CB4-8C48-6F463B41E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71602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0A11D13-8F0C-9434-8676-74CFA1D3D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87F3D34-193E-7913-B082-3A141AA60B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3E1338E-B442-6C40-218D-FF4846ACF6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16B93-2BC1-4051-A54E-B0EB6FD0BB18}" type="datetimeFigureOut">
              <a:rPr lang="sv-SE" smtClean="0"/>
              <a:t>2025-02-03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177A0EF-ED25-B340-9A95-7CDC4EF13B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B563C50-CE00-EDD2-3333-12E77AE9E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464A0-4844-4CB4-8C48-6F463B41E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0017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B6E4342-5048-4A52-FC13-55163BC0A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D413099-4400-0957-2302-292B64D684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4D69AD32-9F7E-D62A-4459-A9834BCB9F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4C3C529-231F-ADC8-BBF5-9094337777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16B93-2BC1-4051-A54E-B0EB6FD0BB18}" type="datetimeFigureOut">
              <a:rPr lang="sv-SE" smtClean="0"/>
              <a:t>2025-02-03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1BCA049-6A74-A470-E3D6-538BFE3088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FE4FE61-6950-6BB8-686F-CBC39A333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464A0-4844-4CB4-8C48-6F463B41E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3565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5F446FF-1409-BF0C-1015-DFE471A62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33D2628-B89A-8E66-2F27-AC5127012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56F3B10-3748-DD36-0BB1-69BCB3C094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C764716-7964-E87E-F244-1DD8254DF1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8A6B23C-850D-3FD4-51FA-9ADE761758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207811C8-8963-171C-65AA-A539DB76FA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16B93-2BC1-4051-A54E-B0EB6FD0BB18}" type="datetimeFigureOut">
              <a:rPr lang="sv-SE" smtClean="0"/>
              <a:t>2025-02-03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06BF94EF-7706-DEF7-71D0-57932208C2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D90FBFE4-756C-74E3-043C-8D6E9A364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464A0-4844-4CB4-8C48-6F463B41E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37312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F302484-9198-2446-994D-0E4D5064C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8754C4A5-9EF4-65F0-9E31-8686DC3987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16B93-2BC1-4051-A54E-B0EB6FD0BB18}" type="datetimeFigureOut">
              <a:rPr lang="sv-SE" smtClean="0"/>
              <a:t>2025-02-03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14F60224-53CE-6C36-3B14-FCCCD8EFF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9D3794B-F7CD-B21E-56AF-373D22B3B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464A0-4844-4CB4-8C48-6F463B41E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7907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2F4377C3-BD9E-64CE-B310-F3CD8E78CB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16B93-2BC1-4051-A54E-B0EB6FD0BB18}" type="datetimeFigureOut">
              <a:rPr lang="sv-SE" smtClean="0"/>
              <a:t>2025-02-03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69AFA07C-B4C7-791B-337B-F10A866C2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7DEBFE8-0670-FC7D-CD82-25066EB49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464A0-4844-4CB4-8C48-6F463B41E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802949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603514C-C650-D10A-7408-351767C6AA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6BA1BE6-033C-F38B-4CC5-58D42D1A3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383BF0DB-A089-053E-9F03-A52EF4CDCE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9203E21-392F-B19F-8F6F-F61936C48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16B93-2BC1-4051-A54E-B0EB6FD0BB18}" type="datetimeFigureOut">
              <a:rPr lang="sv-SE" smtClean="0"/>
              <a:t>2025-02-03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22926F0-D2B3-8640-C328-8187DB7AE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61ED523-D625-F00A-B717-8C80260053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464A0-4844-4CB4-8C48-6F463B41E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932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4ACEE9-5678-D33B-75B0-878C350D6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0B104C3-6EB2-C34D-264B-708C238460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529F7B2-44F1-6DA6-AC24-009E515136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9628568-CEE3-8554-9733-0A95F6F7A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16B93-2BC1-4051-A54E-B0EB6FD0BB18}" type="datetimeFigureOut">
              <a:rPr lang="sv-SE" smtClean="0"/>
              <a:t>2025-02-03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FDE6181A-E68A-E149-B94D-3516A5011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E1E9A08E-163F-7115-FD2E-8532915FDD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464A0-4844-4CB4-8C48-6F463B41E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351504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173AB29-EC39-23D8-DFE8-18B73CCF27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1DB2F01-ED15-3CAA-956D-621A704953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725D546-58AE-5AC0-A24E-2066A68AF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16B93-2BC1-4051-A54E-B0EB6FD0BB18}" type="datetimeFigureOut">
              <a:rPr lang="sv-SE" smtClean="0"/>
              <a:t>2025-02-03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D3B35398-A7CC-716E-FA53-5C737DBC3E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9EE81C6-653D-246B-4A90-558B3B235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464A0-4844-4CB4-8C48-6F463B41E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2252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F74E0389-B60A-0EE6-F3ED-A24B829CE2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CF8A272-1223-D6C1-06B1-CC77D2CA6D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9D5E06-B6A9-B601-4DE5-2DFA3F713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716B93-2BC1-4051-A54E-B0EB6FD0BB18}" type="datetimeFigureOut">
              <a:rPr lang="sv-SE" smtClean="0"/>
              <a:t>2025-02-03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D91AC1D-7916-E764-F3E4-77E788357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9B88B86-FA3E-054D-1549-F9854FF31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1464A0-4844-4CB4-8C48-6F463B41E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910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B7EDBC91-5B3D-6BFD-D78B-56F29D3BE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F2C7E8B-510C-195F-B5F1-656AAC1CAE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C00506D-2372-041E-61E8-2E48686C9C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716B93-2BC1-4051-A54E-B0EB6FD0BB18}" type="datetimeFigureOut">
              <a:rPr lang="sv-SE" smtClean="0"/>
              <a:t>2025-02-03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309AEFE-2FFE-0B98-DBF8-09FAB1B20C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1B38873-CDC3-8BD1-DE13-5752D435ED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1464A0-4844-4CB4-8C48-6F463B41EDA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96408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F6FD0C2-F7C7-EDBB-22B1-E5E08C889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7302" y="343227"/>
            <a:ext cx="4297393" cy="480263"/>
          </a:xfrm>
        </p:spPr>
        <p:txBody>
          <a:bodyPr>
            <a:normAutofit fontScale="90000"/>
          </a:bodyPr>
          <a:lstStyle/>
          <a:p>
            <a:pPr algn="ctr"/>
            <a:r>
              <a:rPr lang="sv-SE" b="1" dirty="0">
                <a:latin typeface="ACADEMY ENGRAVED LET PLAIN:1.0" panose="02000000000000000000" pitchFamily="2" charset="0"/>
              </a:rPr>
              <a:t>Rollfördelning Näsets SK XX</a:t>
            </a:r>
          </a:p>
        </p:txBody>
      </p:sp>
      <p:sp>
        <p:nvSpPr>
          <p:cNvPr id="10" name="Platshållare för innehåll 9">
            <a:extLst>
              <a:ext uri="{FF2B5EF4-FFF2-40B4-BE49-F238E27FC236}">
                <a16:creationId xmlns:a16="http://schemas.microsoft.com/office/drawing/2014/main" id="{FD873361-A291-EE91-E143-9AE06B855F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9252" y="1615537"/>
            <a:ext cx="3475007" cy="3353278"/>
          </a:xfrm>
        </p:spPr>
        <p:txBody>
          <a:bodyPr>
            <a:normAutofit/>
          </a:bodyPr>
          <a:lstStyle/>
          <a:p>
            <a:pPr marL="0" indent="0">
              <a:buSzPct val="70000"/>
              <a:buNone/>
            </a:pPr>
            <a:r>
              <a:rPr lang="sv-SE" sz="2200" b="1" dirty="0"/>
              <a:t>Arrangemang</a:t>
            </a:r>
            <a:r>
              <a:rPr lang="sv-SE" sz="1400" b="1" dirty="0"/>
              <a:t>:</a:t>
            </a:r>
          </a:p>
          <a:p>
            <a:pPr>
              <a:buSzPct val="70000"/>
            </a:pPr>
            <a:r>
              <a:rPr lang="sv-SE" sz="1400" dirty="0"/>
              <a:t>Ansvarig - X</a:t>
            </a:r>
            <a:br>
              <a:rPr lang="sv-SE" sz="1400" dirty="0"/>
            </a:br>
            <a:br>
              <a:rPr lang="sv-SE" sz="1400" dirty="0"/>
            </a:br>
            <a:r>
              <a:rPr lang="sv-SE" sz="1400" u="sng" dirty="0"/>
              <a:t>Föreslagna ansvarsområden:</a:t>
            </a:r>
          </a:p>
          <a:p>
            <a:pPr>
              <a:buSzPct val="70000"/>
            </a:pPr>
            <a:r>
              <a:rPr lang="sv-SE" sz="1400" dirty="0"/>
              <a:t>Träningsmatcher (Boka plantider, boka motstånd och domare) - X</a:t>
            </a:r>
          </a:p>
          <a:p>
            <a:pPr>
              <a:buSzPct val="70000"/>
            </a:pPr>
            <a:r>
              <a:rPr lang="sv-SE" sz="1400" dirty="0"/>
              <a:t>Boka och projektleda träningsläger och resor - X</a:t>
            </a:r>
          </a:p>
          <a:p>
            <a:pPr>
              <a:buSzPct val="70000"/>
            </a:pPr>
            <a:r>
              <a:rPr lang="sv-SE" sz="1400" dirty="0"/>
              <a:t>Boka och projektleda cup hemma och borta - X</a:t>
            </a:r>
          </a:p>
          <a:p>
            <a:pPr marL="0" indent="0">
              <a:buSzPct val="70000"/>
              <a:buNone/>
            </a:pPr>
            <a:endParaRPr lang="sv-SE" sz="1500" dirty="0"/>
          </a:p>
          <a:p>
            <a:pPr marL="457200" lvl="1" indent="0">
              <a:buSzPct val="70000"/>
              <a:buNone/>
            </a:pPr>
            <a:endParaRPr lang="sv-SE" sz="1800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1EA5F0A7-0DE3-8894-6444-58CF56842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627" y="123074"/>
            <a:ext cx="966810" cy="920571"/>
          </a:xfrm>
          <a:prstGeom prst="rect">
            <a:avLst/>
          </a:prstGeom>
        </p:spPr>
      </p:pic>
      <p:sp>
        <p:nvSpPr>
          <p:cNvPr id="6" name="Platshållare för innehåll 9">
            <a:extLst>
              <a:ext uri="{FF2B5EF4-FFF2-40B4-BE49-F238E27FC236}">
                <a16:creationId xmlns:a16="http://schemas.microsoft.com/office/drawing/2014/main" id="{615B601D-A5CB-EC01-237D-A195E0FA1089}"/>
              </a:ext>
            </a:extLst>
          </p:cNvPr>
          <p:cNvSpPr txBox="1">
            <a:spLocks/>
          </p:cNvSpPr>
          <p:nvPr/>
        </p:nvSpPr>
        <p:spPr>
          <a:xfrm>
            <a:off x="8636118" y="1672807"/>
            <a:ext cx="3164817" cy="3238738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Pct val="70000"/>
              <a:buFont typeface="Arial" panose="020B0604020202020204" pitchFamily="34" charset="0"/>
              <a:buNone/>
            </a:pPr>
            <a:r>
              <a:rPr lang="sv-SE" sz="2200" b="1" dirty="0"/>
              <a:t>Administration</a:t>
            </a:r>
            <a:r>
              <a:rPr lang="sv-SE" sz="1200" b="1" dirty="0"/>
              <a:t>:</a:t>
            </a:r>
          </a:p>
          <a:p>
            <a:pPr>
              <a:buSzPct val="70000"/>
            </a:pPr>
            <a:r>
              <a:rPr lang="sv-SE" sz="1400" dirty="0"/>
              <a:t>Ansvarig - X</a:t>
            </a:r>
            <a:br>
              <a:rPr lang="sv-SE" sz="1400" dirty="0"/>
            </a:br>
            <a:br>
              <a:rPr lang="sv-SE" sz="1400" dirty="0"/>
            </a:br>
            <a:r>
              <a:rPr lang="sv-SE" sz="1400" u="sng" dirty="0"/>
              <a:t>Föreslagna ansvarsområden:</a:t>
            </a:r>
          </a:p>
          <a:p>
            <a:pPr>
              <a:buSzPct val="70000"/>
            </a:pPr>
            <a:r>
              <a:rPr lang="sv-SE" sz="1400" dirty="0"/>
              <a:t>MyClub (Kallelser, registrering av spelare, uppdatera kontaktinformation) - X</a:t>
            </a:r>
          </a:p>
          <a:p>
            <a:pPr>
              <a:buSzPct val="70000"/>
            </a:pPr>
            <a:r>
              <a:rPr lang="sv-SE" sz="1400" dirty="0"/>
              <a:t>Kommunikation: Ledarfacebook, mejl till Christopher (förening) egenvald intern kommunikation (förslagsvis WhatsApp?) - X</a:t>
            </a:r>
          </a:p>
          <a:p>
            <a:pPr>
              <a:buSzPct val="70000"/>
            </a:pPr>
            <a:r>
              <a:rPr lang="sv-SE" sz="1400" dirty="0"/>
              <a:t>Boka ledar- &amp; föräldramöten - X</a:t>
            </a:r>
          </a:p>
          <a:p>
            <a:pPr>
              <a:buSzPct val="70000"/>
            </a:pPr>
            <a:r>
              <a:rPr lang="sv-SE" sz="1400" dirty="0"/>
              <a:t>Lagkassa - X</a:t>
            </a:r>
          </a:p>
          <a:p>
            <a:pPr>
              <a:buSzPct val="70000"/>
            </a:pPr>
            <a:r>
              <a:rPr lang="sv-SE" sz="1400" dirty="0"/>
              <a:t>Föräldragruppen - X</a:t>
            </a:r>
          </a:p>
          <a:p>
            <a:pPr>
              <a:buSzPct val="70000"/>
            </a:pPr>
            <a:r>
              <a:rPr lang="sv-SE" sz="1400" dirty="0"/>
              <a:t>Beställning material - X</a:t>
            </a:r>
          </a:p>
          <a:p>
            <a:pPr>
              <a:buSzPct val="70000"/>
            </a:pPr>
            <a:r>
              <a:rPr lang="sv-SE" sz="1400" dirty="0"/>
              <a:t>Hemsida - X</a:t>
            </a:r>
          </a:p>
          <a:p>
            <a:pPr>
              <a:buSzPct val="70000"/>
            </a:pPr>
            <a:r>
              <a:rPr lang="sv-SE" sz="1400" dirty="0"/>
              <a:t>Registrera närvaro - X</a:t>
            </a:r>
          </a:p>
          <a:p>
            <a:pPr marL="0" indent="0">
              <a:buSzPct val="70000"/>
              <a:buFont typeface="Arial" panose="020B0604020202020204" pitchFamily="34" charset="0"/>
              <a:buNone/>
            </a:pPr>
            <a:endParaRPr lang="sv-SE" sz="1400" dirty="0"/>
          </a:p>
          <a:p>
            <a:pPr marL="0" indent="0">
              <a:buSzPct val="70000"/>
              <a:buFont typeface="Arial" panose="020B0604020202020204" pitchFamily="34" charset="0"/>
              <a:buNone/>
            </a:pPr>
            <a:endParaRPr lang="sv-SE" sz="1200" dirty="0"/>
          </a:p>
          <a:p>
            <a:pPr marL="0" indent="0">
              <a:buSzPct val="70000"/>
              <a:buFont typeface="Arial" panose="020B0604020202020204" pitchFamily="34" charset="0"/>
              <a:buNone/>
            </a:pPr>
            <a:endParaRPr lang="sv-SE" sz="2100" dirty="0"/>
          </a:p>
          <a:p>
            <a:pPr marL="457200" lvl="1" indent="0">
              <a:buSzPct val="70000"/>
              <a:buFont typeface="Arial" panose="020B0604020202020204" pitchFamily="34" charset="0"/>
              <a:buNone/>
            </a:pPr>
            <a:endParaRPr lang="sv-SE" sz="1800" dirty="0"/>
          </a:p>
        </p:txBody>
      </p:sp>
      <p:sp>
        <p:nvSpPr>
          <p:cNvPr id="8" name="Platshållare för innehåll 9">
            <a:extLst>
              <a:ext uri="{FF2B5EF4-FFF2-40B4-BE49-F238E27FC236}">
                <a16:creationId xmlns:a16="http://schemas.microsoft.com/office/drawing/2014/main" id="{4ABFCDCF-6D72-AD0D-2841-7843F4BC325E}"/>
              </a:ext>
            </a:extLst>
          </p:cNvPr>
          <p:cNvSpPr txBox="1">
            <a:spLocks/>
          </p:cNvSpPr>
          <p:nvPr/>
        </p:nvSpPr>
        <p:spPr>
          <a:xfrm>
            <a:off x="311989" y="1615537"/>
            <a:ext cx="3985404" cy="376734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SzPct val="70000"/>
              <a:buFont typeface="Arial" panose="020B0604020202020204" pitchFamily="34" charset="0"/>
              <a:buNone/>
            </a:pPr>
            <a:r>
              <a:rPr lang="sv-SE" sz="2200" b="1" dirty="0"/>
              <a:t>Fotboll:</a:t>
            </a:r>
          </a:p>
          <a:p>
            <a:pPr>
              <a:buSzPct val="70000"/>
            </a:pPr>
            <a:r>
              <a:rPr lang="sv-SE" sz="1400" dirty="0"/>
              <a:t>Huvudtränare - X</a:t>
            </a:r>
          </a:p>
          <a:p>
            <a:pPr>
              <a:buSzPct val="70000"/>
            </a:pPr>
            <a:r>
              <a:rPr lang="sv-SE" sz="1400" dirty="0"/>
              <a:t>Tränare - XXX</a:t>
            </a:r>
          </a:p>
          <a:p>
            <a:pPr marL="0" indent="0">
              <a:buSzPct val="70000"/>
              <a:buNone/>
            </a:pPr>
            <a:r>
              <a:rPr lang="sv-SE" sz="1400" u="sng" dirty="0"/>
              <a:t>Föreslagna ansvarsområden</a:t>
            </a:r>
          </a:p>
          <a:p>
            <a:pPr>
              <a:buSzPct val="70000"/>
            </a:pPr>
            <a:r>
              <a:rPr lang="sv-SE" sz="1400" dirty="0"/>
              <a:t>Målvakt - X</a:t>
            </a:r>
          </a:p>
          <a:p>
            <a:pPr>
              <a:buSzPct val="70000"/>
            </a:pPr>
            <a:r>
              <a:rPr lang="sv-SE" sz="1400" dirty="0"/>
              <a:t>Spelsystem - X</a:t>
            </a:r>
          </a:p>
          <a:p>
            <a:pPr>
              <a:buSzPct val="70000"/>
            </a:pPr>
            <a:r>
              <a:rPr lang="sv-SE" sz="1400" dirty="0"/>
              <a:t>Laguttagningar - X</a:t>
            </a:r>
          </a:p>
          <a:p>
            <a:pPr>
              <a:buSzPct val="70000"/>
            </a:pPr>
            <a:r>
              <a:rPr lang="sv-SE" sz="1400" dirty="0"/>
              <a:t>Kontakt åldrar över och under samt förening - X</a:t>
            </a:r>
          </a:p>
          <a:p>
            <a:pPr>
              <a:buSzPct val="70000"/>
            </a:pPr>
            <a:r>
              <a:rPr lang="sv-SE" sz="1400" dirty="0"/>
              <a:t>Träningsupplägg, säsongsplanering, boka träningstider inför varje ny period - X</a:t>
            </a:r>
          </a:p>
          <a:p>
            <a:pPr>
              <a:buSzPct val="70000"/>
            </a:pPr>
            <a:r>
              <a:rPr lang="sv-SE" sz="1400" dirty="0"/>
              <a:t>Spelarsamtal - X</a:t>
            </a:r>
          </a:p>
          <a:p>
            <a:pPr>
              <a:buSzPct val="70000"/>
            </a:pPr>
            <a:r>
              <a:rPr lang="sv-SE" sz="1400" dirty="0"/>
              <a:t>Inventera ledarutbildning bland tränarna - X</a:t>
            </a:r>
          </a:p>
          <a:p>
            <a:pPr>
              <a:buSzPct val="70000"/>
            </a:pPr>
            <a:r>
              <a:rPr lang="sv-SE" sz="1400" dirty="0"/>
              <a:t>Föräldradialog - X</a:t>
            </a:r>
            <a:endParaRPr lang="sv-SE" sz="1800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482F84AF-6D36-B2F8-669B-6B3CB12E7083}"/>
              </a:ext>
            </a:extLst>
          </p:cNvPr>
          <p:cNvSpPr txBox="1"/>
          <p:nvPr/>
        </p:nvSpPr>
        <p:spPr>
          <a:xfrm>
            <a:off x="4525383" y="5198217"/>
            <a:ext cx="3141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dirty="0"/>
              <a:t>Rekommendation: minst 5-6 st</a:t>
            </a:r>
          </a:p>
        </p:txBody>
      </p:sp>
    </p:spTree>
    <p:extLst>
      <p:ext uri="{BB962C8B-B14F-4D97-AF65-F5344CB8AC3E}">
        <p14:creationId xmlns:p14="http://schemas.microsoft.com/office/powerpoint/2010/main" val="136621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28452</TotalTime>
  <Words>165</Words>
  <Application>Microsoft Macintosh PowerPoint</Application>
  <PresentationFormat>Bredbild</PresentationFormat>
  <Paragraphs>31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6" baseType="lpstr">
      <vt:lpstr>ACADEMY ENGRAVED LET PLAIN:1.0</vt:lpstr>
      <vt:lpstr>Arial</vt:lpstr>
      <vt:lpstr>Calibri</vt:lpstr>
      <vt:lpstr>Calibri Light</vt:lpstr>
      <vt:lpstr>Office-tema</vt:lpstr>
      <vt:lpstr>Rollfördelning Näsets SK XX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Johan Magnusson</dc:creator>
  <cp:lastModifiedBy>Christopher Lindström</cp:lastModifiedBy>
  <cp:revision>17</cp:revision>
  <dcterms:created xsi:type="dcterms:W3CDTF">2023-06-29T07:08:04Z</dcterms:created>
  <dcterms:modified xsi:type="dcterms:W3CDTF">2025-02-03T09:55:00Z</dcterms:modified>
</cp:coreProperties>
</file>