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0"/>
  </p:notesMasterIdLst>
  <p:sldIdLst>
    <p:sldId id="315" r:id="rId2"/>
    <p:sldId id="274" r:id="rId3"/>
    <p:sldId id="278" r:id="rId4"/>
    <p:sldId id="273" r:id="rId5"/>
    <p:sldId id="292" r:id="rId6"/>
    <p:sldId id="283" r:id="rId7"/>
    <p:sldId id="284" r:id="rId8"/>
    <p:sldId id="286" r:id="rId9"/>
    <p:sldId id="316" r:id="rId10"/>
    <p:sldId id="287" r:id="rId11"/>
    <p:sldId id="285" r:id="rId12"/>
    <p:sldId id="293" r:id="rId13"/>
    <p:sldId id="289" r:id="rId14"/>
    <p:sldId id="290" r:id="rId15"/>
    <p:sldId id="296" r:id="rId16"/>
    <p:sldId id="295" r:id="rId17"/>
    <p:sldId id="297" r:id="rId18"/>
    <p:sldId id="298" r:id="rId19"/>
    <p:sldId id="299" r:id="rId20"/>
    <p:sldId id="300" r:id="rId21"/>
    <p:sldId id="301" r:id="rId22"/>
    <p:sldId id="302" r:id="rId23"/>
    <p:sldId id="303" r:id="rId24"/>
    <p:sldId id="304" r:id="rId25"/>
    <p:sldId id="305" r:id="rId26"/>
    <p:sldId id="306" r:id="rId27"/>
    <p:sldId id="307" r:id="rId28"/>
    <p:sldId id="308" r:id="rId29"/>
    <p:sldId id="309" r:id="rId30"/>
    <p:sldId id="310" r:id="rId31"/>
    <p:sldId id="311" r:id="rId32"/>
    <p:sldId id="294" r:id="rId33"/>
    <p:sldId id="312" r:id="rId34"/>
    <p:sldId id="313" r:id="rId35"/>
    <p:sldId id="271" r:id="rId36"/>
    <p:sldId id="276" r:id="rId37"/>
    <p:sldId id="288" r:id="rId38"/>
    <p:sldId id="277" r:id="rId39"/>
    <p:sldId id="279" r:id="rId40"/>
    <p:sldId id="280" r:id="rId41"/>
    <p:sldId id="281" r:id="rId42"/>
    <p:sldId id="282" r:id="rId43"/>
    <p:sldId id="257" r:id="rId44"/>
    <p:sldId id="258" r:id="rId45"/>
    <p:sldId id="259" r:id="rId46"/>
    <p:sldId id="256" r:id="rId47"/>
    <p:sldId id="261" r:id="rId48"/>
    <p:sldId id="263" r:id="rId49"/>
    <p:sldId id="262" r:id="rId50"/>
    <p:sldId id="264" r:id="rId51"/>
    <p:sldId id="265" r:id="rId52"/>
    <p:sldId id="266" r:id="rId53"/>
    <p:sldId id="267" r:id="rId54"/>
    <p:sldId id="268" r:id="rId55"/>
    <p:sldId id="269" r:id="rId56"/>
    <p:sldId id="275" r:id="rId57"/>
    <p:sldId id="270" r:id="rId58"/>
    <p:sldId id="272" r:id="rId59"/>
  </p:sldIdLst>
  <p:sldSz cx="12192000" cy="6858000"/>
  <p:notesSz cx="6797675" cy="9926638"/>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48501BC-3126-4156-A573-B0DE9F22C711}" v="2" dt="2024-08-29T16:54:53.73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58" autoAdjust="0"/>
    <p:restoredTop sz="94660"/>
  </p:normalViewPr>
  <p:slideViewPr>
    <p:cSldViewPr snapToGrid="0">
      <p:cViewPr varScale="1">
        <p:scale>
          <a:sx n="60" d="100"/>
          <a:sy n="60" d="100"/>
        </p:scale>
        <p:origin x="720"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microsoft.com/office/2015/10/relationships/revisionInfo" Target="revisionInfo.xml"/><Relationship Id="rId5" Type="http://schemas.openxmlformats.org/officeDocument/2006/relationships/slide" Target="slides/slide4.xml"/><Relationship Id="rId61"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han Holmström" userId="dc445d67-d766-460c-aca6-cf10aab4a303" providerId="ADAL" clId="{A48501BC-3126-4156-A573-B0DE9F22C711}"/>
    <pc:docChg chg="modSld">
      <pc:chgData name="Johan Holmström" userId="dc445d67-d766-460c-aca6-cf10aab4a303" providerId="ADAL" clId="{A48501BC-3126-4156-A573-B0DE9F22C711}" dt="2024-08-29T16:54:53.648" v="1" actId="114"/>
      <pc:docMkLst>
        <pc:docMk/>
      </pc:docMkLst>
      <pc:sldChg chg="modSp">
        <pc:chgData name="Johan Holmström" userId="dc445d67-d766-460c-aca6-cf10aab4a303" providerId="ADAL" clId="{A48501BC-3126-4156-A573-B0DE9F22C711}" dt="2024-08-29T16:54:53.648" v="1" actId="114"/>
        <pc:sldMkLst>
          <pc:docMk/>
          <pc:sldMk cId="1324432953" sldId="274"/>
        </pc:sldMkLst>
        <pc:spChg chg="mod">
          <ac:chgData name="Johan Holmström" userId="dc445d67-d766-460c-aca6-cf10aab4a303" providerId="ADAL" clId="{A48501BC-3126-4156-A573-B0DE9F22C711}" dt="2024-08-29T16:54:53.648" v="1" actId="114"/>
          <ac:spMkLst>
            <pc:docMk/>
            <pc:sldMk cId="1324432953" sldId="274"/>
            <ac:spMk id="3" creationId="{D35542C7-5CD7-45F6-B525-3A2C97FD842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368A8ADD-446A-4B25-9572-D7B1F5C27401}" type="datetimeFigureOut">
              <a:rPr lang="sv-SE" smtClean="0"/>
              <a:t>2024-08-29</a:t>
            </a:fld>
            <a:endParaRPr lang="sv-SE"/>
          </a:p>
        </p:txBody>
      </p:sp>
      <p:sp>
        <p:nvSpPr>
          <p:cNvPr id="4" name="Platshållare för bildobjekt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99273BD7-3964-43E2-A63A-4DCB77ED4BE2}" type="slidenum">
              <a:rPr lang="sv-SE" smtClean="0"/>
              <a:t>‹#›</a:t>
            </a:fld>
            <a:endParaRPr lang="sv-SE"/>
          </a:p>
        </p:txBody>
      </p:sp>
    </p:spTree>
    <p:extLst>
      <p:ext uri="{BB962C8B-B14F-4D97-AF65-F5344CB8AC3E}">
        <p14:creationId xmlns:p14="http://schemas.microsoft.com/office/powerpoint/2010/main" val="25166734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3D31E972-212A-4C07-9C87-600F0A69C8B5}" type="slidenum">
              <a:rPr lang="sv-SE" smtClean="0"/>
              <a:t>1</a:t>
            </a:fld>
            <a:endParaRPr lang="sv-SE"/>
          </a:p>
        </p:txBody>
      </p:sp>
    </p:spTree>
    <p:extLst>
      <p:ext uri="{BB962C8B-B14F-4D97-AF65-F5344CB8AC3E}">
        <p14:creationId xmlns:p14="http://schemas.microsoft.com/office/powerpoint/2010/main" val="4095476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Gå igenom de olika ”knapparna” på vänster sida samt visa Gamebreak</a:t>
            </a:r>
          </a:p>
        </p:txBody>
      </p:sp>
      <p:sp>
        <p:nvSpPr>
          <p:cNvPr id="4" name="Platshållare för bildnummer 3"/>
          <p:cNvSpPr>
            <a:spLocks noGrp="1"/>
          </p:cNvSpPr>
          <p:nvPr>
            <p:ph type="sldNum" sz="quarter" idx="5"/>
          </p:nvPr>
        </p:nvSpPr>
        <p:spPr/>
        <p:txBody>
          <a:bodyPr/>
          <a:lstStyle/>
          <a:p>
            <a:fld id="{99273BD7-3964-43E2-A63A-4DCB77ED4BE2}" type="slidenum">
              <a:rPr lang="sv-SE" smtClean="0"/>
              <a:t>3</a:t>
            </a:fld>
            <a:endParaRPr lang="sv-SE"/>
          </a:p>
        </p:txBody>
      </p:sp>
    </p:spTree>
    <p:extLst>
      <p:ext uri="{BB962C8B-B14F-4D97-AF65-F5344CB8AC3E}">
        <p14:creationId xmlns:p14="http://schemas.microsoft.com/office/powerpoint/2010/main" val="14429436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Visa i OVR hur man lägger in, </a:t>
            </a:r>
          </a:p>
          <a:p>
            <a:r>
              <a:rPr lang="sv-SE" dirty="0"/>
              <a:t>Byt nummer</a:t>
            </a:r>
          </a:p>
          <a:p>
            <a:r>
              <a:rPr lang="sv-SE" dirty="0"/>
              <a:t>Lägg till spelare</a:t>
            </a:r>
          </a:p>
          <a:p>
            <a:r>
              <a:rPr lang="sv-SE" dirty="0" err="1"/>
              <a:t>Head</a:t>
            </a:r>
            <a:r>
              <a:rPr lang="sv-SE" dirty="0"/>
              <a:t> coach</a:t>
            </a:r>
          </a:p>
          <a:p>
            <a:r>
              <a:rPr lang="sv-SE" dirty="0" err="1"/>
              <a:t>Captain</a:t>
            </a:r>
            <a:r>
              <a:rPr lang="sv-SE" dirty="0"/>
              <a:t>, ass </a:t>
            </a:r>
          </a:p>
          <a:p>
            <a:r>
              <a:rPr lang="sv-SE" dirty="0"/>
              <a:t>Game </a:t>
            </a:r>
            <a:r>
              <a:rPr lang="sv-SE" dirty="0" err="1"/>
              <a:t>officials</a:t>
            </a:r>
            <a:endParaRPr lang="sv-SE" dirty="0"/>
          </a:p>
        </p:txBody>
      </p:sp>
      <p:sp>
        <p:nvSpPr>
          <p:cNvPr id="4" name="Platshållare för bildnummer 3"/>
          <p:cNvSpPr>
            <a:spLocks noGrp="1"/>
          </p:cNvSpPr>
          <p:nvPr>
            <p:ph type="sldNum" sz="quarter" idx="5"/>
          </p:nvPr>
        </p:nvSpPr>
        <p:spPr/>
        <p:txBody>
          <a:bodyPr/>
          <a:lstStyle/>
          <a:p>
            <a:fld id="{99273BD7-3964-43E2-A63A-4DCB77ED4BE2}" type="slidenum">
              <a:rPr lang="sv-SE" smtClean="0"/>
              <a:t>6</a:t>
            </a:fld>
            <a:endParaRPr lang="sv-SE"/>
          </a:p>
        </p:txBody>
      </p:sp>
    </p:spTree>
    <p:extLst>
      <p:ext uri="{BB962C8B-B14F-4D97-AF65-F5344CB8AC3E}">
        <p14:creationId xmlns:p14="http://schemas.microsoft.com/office/powerpoint/2010/main" val="16274098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Visa i OVR hur den ser ut samt linjerna för underskrift. Nu ska de lägga in vilken mv som börjar</a:t>
            </a:r>
          </a:p>
        </p:txBody>
      </p:sp>
      <p:sp>
        <p:nvSpPr>
          <p:cNvPr id="4" name="Platshållare för bildnummer 3"/>
          <p:cNvSpPr>
            <a:spLocks noGrp="1"/>
          </p:cNvSpPr>
          <p:nvPr>
            <p:ph type="sldNum" sz="quarter" idx="5"/>
          </p:nvPr>
        </p:nvSpPr>
        <p:spPr/>
        <p:txBody>
          <a:bodyPr/>
          <a:lstStyle/>
          <a:p>
            <a:fld id="{99273BD7-3964-43E2-A63A-4DCB77ED4BE2}" type="slidenum">
              <a:rPr lang="sv-SE" smtClean="0"/>
              <a:t>7</a:t>
            </a:fld>
            <a:endParaRPr lang="sv-SE"/>
          </a:p>
        </p:txBody>
      </p:sp>
    </p:spTree>
    <p:extLst>
      <p:ext uri="{BB962C8B-B14F-4D97-AF65-F5344CB8AC3E}">
        <p14:creationId xmlns:p14="http://schemas.microsoft.com/office/powerpoint/2010/main" val="7928879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Visa i OVR hur den ser ut samt linjerna för underskrift. Nu ska de lägga in vilken mv som börjar. </a:t>
            </a:r>
          </a:p>
          <a:p>
            <a:r>
              <a:rPr lang="sv-SE" dirty="0"/>
              <a:t>Om inte </a:t>
            </a:r>
            <a:r>
              <a:rPr lang="sv-SE" dirty="0" err="1"/>
              <a:t>During</a:t>
            </a:r>
            <a:r>
              <a:rPr lang="sv-SE" dirty="0"/>
              <a:t> Game är ”upplyst” – matchen kan inte startas, varför? </a:t>
            </a:r>
            <a:r>
              <a:rPr lang="sv-SE" dirty="0" err="1"/>
              <a:t>Mv</a:t>
            </a:r>
            <a:r>
              <a:rPr lang="sv-SE" dirty="0"/>
              <a:t> inte markerade, domare är inte inlagda, eller </a:t>
            </a:r>
            <a:r>
              <a:rPr lang="sv-SE" dirty="0" err="1"/>
              <a:t>head</a:t>
            </a:r>
            <a:r>
              <a:rPr lang="sv-SE" dirty="0"/>
              <a:t> coach</a:t>
            </a:r>
          </a:p>
        </p:txBody>
      </p:sp>
      <p:sp>
        <p:nvSpPr>
          <p:cNvPr id="4" name="Platshållare för bildnummer 3"/>
          <p:cNvSpPr>
            <a:spLocks noGrp="1"/>
          </p:cNvSpPr>
          <p:nvPr>
            <p:ph type="sldNum" sz="quarter" idx="5"/>
          </p:nvPr>
        </p:nvSpPr>
        <p:spPr/>
        <p:txBody>
          <a:bodyPr/>
          <a:lstStyle/>
          <a:p>
            <a:fld id="{99273BD7-3964-43E2-A63A-4DCB77ED4BE2}" type="slidenum">
              <a:rPr lang="sv-SE" smtClean="0"/>
              <a:t>8</a:t>
            </a:fld>
            <a:endParaRPr lang="sv-SE"/>
          </a:p>
        </p:txBody>
      </p:sp>
    </p:spTree>
    <p:extLst>
      <p:ext uri="{BB962C8B-B14F-4D97-AF65-F5344CB8AC3E}">
        <p14:creationId xmlns:p14="http://schemas.microsoft.com/office/powerpoint/2010/main" val="39303213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Visa i OVR hur den ser ut samt linjerna för underskrift. Nu ska de lägga in vilken mv som börjar. </a:t>
            </a:r>
          </a:p>
          <a:p>
            <a:r>
              <a:rPr lang="sv-SE" dirty="0"/>
              <a:t>Om inte </a:t>
            </a:r>
            <a:r>
              <a:rPr lang="sv-SE" dirty="0" err="1"/>
              <a:t>During</a:t>
            </a:r>
            <a:r>
              <a:rPr lang="sv-SE" dirty="0"/>
              <a:t> Game är ”upplyst” – matchen kan inte startas, varför? </a:t>
            </a:r>
            <a:r>
              <a:rPr lang="sv-SE" dirty="0" err="1"/>
              <a:t>Mv</a:t>
            </a:r>
            <a:r>
              <a:rPr lang="sv-SE" dirty="0"/>
              <a:t> inte markerade, domare är inte inlagda, eller </a:t>
            </a:r>
            <a:r>
              <a:rPr lang="sv-SE" dirty="0" err="1"/>
              <a:t>head</a:t>
            </a:r>
            <a:r>
              <a:rPr lang="sv-SE" dirty="0"/>
              <a:t> coach</a:t>
            </a:r>
          </a:p>
        </p:txBody>
      </p:sp>
      <p:sp>
        <p:nvSpPr>
          <p:cNvPr id="4" name="Platshållare för bildnummer 3"/>
          <p:cNvSpPr>
            <a:spLocks noGrp="1"/>
          </p:cNvSpPr>
          <p:nvPr>
            <p:ph type="sldNum" sz="quarter" idx="5"/>
          </p:nvPr>
        </p:nvSpPr>
        <p:spPr/>
        <p:txBody>
          <a:bodyPr/>
          <a:lstStyle/>
          <a:p>
            <a:fld id="{99273BD7-3964-43E2-A63A-4DCB77ED4BE2}" type="slidenum">
              <a:rPr lang="sv-SE" smtClean="0"/>
              <a:t>9</a:t>
            </a:fld>
            <a:endParaRPr lang="sv-SE"/>
          </a:p>
        </p:txBody>
      </p:sp>
    </p:spTree>
    <p:extLst>
      <p:ext uri="{BB962C8B-B14F-4D97-AF65-F5344CB8AC3E}">
        <p14:creationId xmlns:p14="http://schemas.microsoft.com/office/powerpoint/2010/main" val="37378072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Visa i OVR hur den ser ut samt linjerna för underskrift. Nu ska de lägga in vilken mv som börjar. </a:t>
            </a:r>
          </a:p>
          <a:p>
            <a:r>
              <a:rPr lang="sv-SE" dirty="0"/>
              <a:t>Om inte </a:t>
            </a:r>
            <a:r>
              <a:rPr lang="sv-SE" dirty="0" err="1"/>
              <a:t>During</a:t>
            </a:r>
            <a:r>
              <a:rPr lang="sv-SE" dirty="0"/>
              <a:t> Game är ”upplyst” – matchen kan inte startas, varför? </a:t>
            </a:r>
            <a:r>
              <a:rPr lang="sv-SE" dirty="0" err="1"/>
              <a:t>Mv</a:t>
            </a:r>
            <a:r>
              <a:rPr lang="sv-SE" dirty="0"/>
              <a:t> inte markerade, domare är inte inlagda, eller </a:t>
            </a:r>
            <a:r>
              <a:rPr lang="sv-SE" dirty="0" err="1"/>
              <a:t>head</a:t>
            </a:r>
            <a:r>
              <a:rPr lang="sv-SE" dirty="0"/>
              <a:t> coach</a:t>
            </a:r>
          </a:p>
        </p:txBody>
      </p:sp>
      <p:sp>
        <p:nvSpPr>
          <p:cNvPr id="4" name="Platshållare för bildnummer 3"/>
          <p:cNvSpPr>
            <a:spLocks noGrp="1"/>
          </p:cNvSpPr>
          <p:nvPr>
            <p:ph type="sldNum" sz="quarter" idx="5"/>
          </p:nvPr>
        </p:nvSpPr>
        <p:spPr/>
        <p:txBody>
          <a:bodyPr/>
          <a:lstStyle/>
          <a:p>
            <a:fld id="{99273BD7-3964-43E2-A63A-4DCB77ED4BE2}" type="slidenum">
              <a:rPr lang="sv-SE" smtClean="0"/>
              <a:t>10</a:t>
            </a:fld>
            <a:endParaRPr lang="sv-SE"/>
          </a:p>
        </p:txBody>
      </p:sp>
    </p:spTree>
    <p:extLst>
      <p:ext uri="{BB962C8B-B14F-4D97-AF65-F5344CB8AC3E}">
        <p14:creationId xmlns:p14="http://schemas.microsoft.com/office/powerpoint/2010/main" val="26691498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När domaren släppt pucken  - ändra från ”Not </a:t>
            </a:r>
            <a:r>
              <a:rPr lang="sv-SE" dirty="0" err="1"/>
              <a:t>started</a:t>
            </a:r>
            <a:r>
              <a:rPr lang="sv-SE" dirty="0"/>
              <a:t>” till ”In Progress”</a:t>
            </a:r>
          </a:p>
          <a:p>
            <a:r>
              <a:rPr lang="sv-SE" dirty="0"/>
              <a:t>Kolla att det är rätt mv som är på isen i båda lagen</a:t>
            </a:r>
          </a:p>
        </p:txBody>
      </p:sp>
      <p:sp>
        <p:nvSpPr>
          <p:cNvPr id="4" name="Platshållare för bildnummer 3"/>
          <p:cNvSpPr>
            <a:spLocks noGrp="1"/>
          </p:cNvSpPr>
          <p:nvPr>
            <p:ph type="sldNum" sz="quarter" idx="5"/>
          </p:nvPr>
        </p:nvSpPr>
        <p:spPr/>
        <p:txBody>
          <a:bodyPr/>
          <a:lstStyle/>
          <a:p>
            <a:fld id="{99273BD7-3964-43E2-A63A-4DCB77ED4BE2}" type="slidenum">
              <a:rPr lang="sv-SE" smtClean="0"/>
              <a:t>13</a:t>
            </a:fld>
            <a:endParaRPr lang="sv-SE"/>
          </a:p>
        </p:txBody>
      </p:sp>
    </p:spTree>
    <p:extLst>
      <p:ext uri="{BB962C8B-B14F-4D97-AF65-F5344CB8AC3E}">
        <p14:creationId xmlns:p14="http://schemas.microsoft.com/office/powerpoint/2010/main" val="6170814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Om inget händer – uppdatera varannan var tredje minut.</a:t>
            </a:r>
          </a:p>
          <a:p>
            <a:r>
              <a:rPr lang="sv-SE" dirty="0"/>
              <a:t>Om ingen uppdatering av tid på 5 min blinkar siffrorna i rött</a:t>
            </a:r>
          </a:p>
        </p:txBody>
      </p:sp>
      <p:sp>
        <p:nvSpPr>
          <p:cNvPr id="4" name="Platshållare för bildnummer 3"/>
          <p:cNvSpPr>
            <a:spLocks noGrp="1"/>
          </p:cNvSpPr>
          <p:nvPr>
            <p:ph type="sldNum" sz="quarter" idx="5"/>
          </p:nvPr>
        </p:nvSpPr>
        <p:spPr/>
        <p:txBody>
          <a:bodyPr/>
          <a:lstStyle/>
          <a:p>
            <a:fld id="{99273BD7-3964-43E2-A63A-4DCB77ED4BE2}" type="slidenum">
              <a:rPr lang="sv-SE" smtClean="0"/>
              <a:t>14</a:t>
            </a:fld>
            <a:endParaRPr lang="sv-SE"/>
          </a:p>
        </p:txBody>
      </p:sp>
    </p:spTree>
    <p:extLst>
      <p:ext uri="{BB962C8B-B14F-4D97-AF65-F5344CB8AC3E}">
        <p14:creationId xmlns:p14="http://schemas.microsoft.com/office/powerpoint/2010/main" val="3991183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Om ett av lagen gör mål 7:05, kommer någon spelare ut? Om inte, varför?</a:t>
            </a:r>
          </a:p>
        </p:txBody>
      </p:sp>
      <p:sp>
        <p:nvSpPr>
          <p:cNvPr id="4" name="Platshållare för bildnummer 3"/>
          <p:cNvSpPr>
            <a:spLocks noGrp="1"/>
          </p:cNvSpPr>
          <p:nvPr>
            <p:ph type="sldNum" sz="quarter" idx="5"/>
          </p:nvPr>
        </p:nvSpPr>
        <p:spPr/>
        <p:txBody>
          <a:bodyPr/>
          <a:lstStyle/>
          <a:p>
            <a:fld id="{99273BD7-3964-43E2-A63A-4DCB77ED4BE2}" type="slidenum">
              <a:rPr lang="sv-SE" smtClean="0"/>
              <a:t>25</a:t>
            </a:fld>
            <a:endParaRPr lang="sv-SE"/>
          </a:p>
        </p:txBody>
      </p:sp>
    </p:spTree>
    <p:extLst>
      <p:ext uri="{BB962C8B-B14F-4D97-AF65-F5344CB8AC3E}">
        <p14:creationId xmlns:p14="http://schemas.microsoft.com/office/powerpoint/2010/main" val="17690598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GB" dirty="0"/>
          </a:p>
        </p:txBody>
      </p:sp>
      <p:sp>
        <p:nvSpPr>
          <p:cNvPr id="4" name="Platshållare för bildnummer 3"/>
          <p:cNvSpPr>
            <a:spLocks noGrp="1"/>
          </p:cNvSpPr>
          <p:nvPr>
            <p:ph type="sldNum" sz="quarter" idx="10"/>
          </p:nvPr>
        </p:nvSpPr>
        <p:spPr/>
        <p:txBody>
          <a:bodyPr/>
          <a:lstStyle/>
          <a:p>
            <a:fld id="{99273BD7-3964-43E2-A63A-4DCB77ED4BE2}" type="slidenum">
              <a:rPr lang="sv-SE" smtClean="0"/>
              <a:t>58</a:t>
            </a:fld>
            <a:endParaRPr lang="sv-SE"/>
          </a:p>
        </p:txBody>
      </p:sp>
    </p:spTree>
    <p:extLst>
      <p:ext uri="{BB962C8B-B14F-4D97-AF65-F5344CB8AC3E}">
        <p14:creationId xmlns:p14="http://schemas.microsoft.com/office/powerpoint/2010/main" val="30212512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44A656-619E-417D-8801-A49B95E15D4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sv-SE"/>
          </a:p>
        </p:txBody>
      </p:sp>
      <p:sp>
        <p:nvSpPr>
          <p:cNvPr id="3" name="Subtitle 2">
            <a:extLst>
              <a:ext uri="{FF2B5EF4-FFF2-40B4-BE49-F238E27FC236}">
                <a16:creationId xmlns:a16="http://schemas.microsoft.com/office/drawing/2014/main" id="{B27D0C23-203A-4D24-A5C1-EA63515A579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sv-SE"/>
          </a:p>
        </p:txBody>
      </p:sp>
      <p:sp>
        <p:nvSpPr>
          <p:cNvPr id="4" name="Date Placeholder 3">
            <a:extLst>
              <a:ext uri="{FF2B5EF4-FFF2-40B4-BE49-F238E27FC236}">
                <a16:creationId xmlns:a16="http://schemas.microsoft.com/office/drawing/2014/main" id="{DBF82BF9-66CA-49A3-80BD-986B9A57EB53}"/>
              </a:ext>
            </a:extLst>
          </p:cNvPr>
          <p:cNvSpPr>
            <a:spLocks noGrp="1"/>
          </p:cNvSpPr>
          <p:nvPr>
            <p:ph type="dt" sz="half" idx="10"/>
          </p:nvPr>
        </p:nvSpPr>
        <p:spPr/>
        <p:txBody>
          <a:bodyPr/>
          <a:lstStyle/>
          <a:p>
            <a:fld id="{A89E4046-3BD4-4F17-9258-7DE7F1E46E77}" type="datetimeFigureOut">
              <a:rPr lang="sv-SE" smtClean="0"/>
              <a:t>2024-08-29</a:t>
            </a:fld>
            <a:endParaRPr lang="sv-SE"/>
          </a:p>
        </p:txBody>
      </p:sp>
      <p:sp>
        <p:nvSpPr>
          <p:cNvPr id="5" name="Footer Placeholder 4">
            <a:extLst>
              <a:ext uri="{FF2B5EF4-FFF2-40B4-BE49-F238E27FC236}">
                <a16:creationId xmlns:a16="http://schemas.microsoft.com/office/drawing/2014/main" id="{3FA2E095-7985-4032-AEC2-5F590ED511BF}"/>
              </a:ext>
            </a:extLst>
          </p:cNvPr>
          <p:cNvSpPr>
            <a:spLocks noGrp="1"/>
          </p:cNvSpPr>
          <p:nvPr>
            <p:ph type="ftr" sz="quarter" idx="11"/>
          </p:nvPr>
        </p:nvSpPr>
        <p:spPr/>
        <p:txBody>
          <a:bodyPr/>
          <a:lstStyle/>
          <a:p>
            <a:endParaRPr lang="sv-SE"/>
          </a:p>
        </p:txBody>
      </p:sp>
      <p:sp>
        <p:nvSpPr>
          <p:cNvPr id="6" name="Slide Number Placeholder 5">
            <a:extLst>
              <a:ext uri="{FF2B5EF4-FFF2-40B4-BE49-F238E27FC236}">
                <a16:creationId xmlns:a16="http://schemas.microsoft.com/office/drawing/2014/main" id="{A47B9BCA-A354-4335-94AD-732562F91549}"/>
              </a:ext>
            </a:extLst>
          </p:cNvPr>
          <p:cNvSpPr>
            <a:spLocks noGrp="1"/>
          </p:cNvSpPr>
          <p:nvPr>
            <p:ph type="sldNum" sz="quarter" idx="12"/>
          </p:nvPr>
        </p:nvSpPr>
        <p:spPr/>
        <p:txBody>
          <a:bodyPr/>
          <a:lstStyle/>
          <a:p>
            <a:fld id="{1A3A4C6B-8C30-4B1F-A7C2-09FF397DE0FF}" type="slidenum">
              <a:rPr lang="sv-SE" smtClean="0"/>
              <a:t>‹#›</a:t>
            </a:fld>
            <a:endParaRPr lang="sv-SE"/>
          </a:p>
        </p:txBody>
      </p:sp>
    </p:spTree>
    <p:extLst>
      <p:ext uri="{BB962C8B-B14F-4D97-AF65-F5344CB8AC3E}">
        <p14:creationId xmlns:p14="http://schemas.microsoft.com/office/powerpoint/2010/main" val="3867405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561AC-A226-49FF-AEF3-B999019E3388}"/>
              </a:ext>
            </a:extLst>
          </p:cNvPr>
          <p:cNvSpPr>
            <a:spLocks noGrp="1"/>
          </p:cNvSpPr>
          <p:nvPr>
            <p:ph type="title"/>
          </p:nvPr>
        </p:nvSpPr>
        <p:spPr/>
        <p:txBody>
          <a:bodyPr/>
          <a:lstStyle/>
          <a:p>
            <a:r>
              <a:rPr lang="en-US"/>
              <a:t>Click to edit Master title style</a:t>
            </a:r>
            <a:endParaRPr lang="sv-SE"/>
          </a:p>
        </p:txBody>
      </p:sp>
      <p:sp>
        <p:nvSpPr>
          <p:cNvPr id="3" name="Content Placeholder 2">
            <a:extLst>
              <a:ext uri="{FF2B5EF4-FFF2-40B4-BE49-F238E27FC236}">
                <a16:creationId xmlns:a16="http://schemas.microsoft.com/office/drawing/2014/main" id="{C2E32DB8-8E70-485B-AC89-E4328170FEA8}"/>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Date Placeholder 3">
            <a:extLst>
              <a:ext uri="{FF2B5EF4-FFF2-40B4-BE49-F238E27FC236}">
                <a16:creationId xmlns:a16="http://schemas.microsoft.com/office/drawing/2014/main" id="{1FC0AA6A-379A-42B3-B3F5-EC14A9DE39FF}"/>
              </a:ext>
            </a:extLst>
          </p:cNvPr>
          <p:cNvSpPr>
            <a:spLocks noGrp="1"/>
          </p:cNvSpPr>
          <p:nvPr>
            <p:ph type="dt" sz="half" idx="10"/>
          </p:nvPr>
        </p:nvSpPr>
        <p:spPr/>
        <p:txBody>
          <a:bodyPr/>
          <a:lstStyle/>
          <a:p>
            <a:fld id="{A89E4046-3BD4-4F17-9258-7DE7F1E46E77}" type="datetimeFigureOut">
              <a:rPr lang="sv-SE" smtClean="0"/>
              <a:t>2024-08-29</a:t>
            </a:fld>
            <a:endParaRPr lang="sv-SE"/>
          </a:p>
        </p:txBody>
      </p:sp>
      <p:sp>
        <p:nvSpPr>
          <p:cNvPr id="5" name="Footer Placeholder 4">
            <a:extLst>
              <a:ext uri="{FF2B5EF4-FFF2-40B4-BE49-F238E27FC236}">
                <a16:creationId xmlns:a16="http://schemas.microsoft.com/office/drawing/2014/main" id="{EAAC3937-CFA7-4A15-9175-9C01F249FFA4}"/>
              </a:ext>
            </a:extLst>
          </p:cNvPr>
          <p:cNvSpPr>
            <a:spLocks noGrp="1"/>
          </p:cNvSpPr>
          <p:nvPr>
            <p:ph type="ftr" sz="quarter" idx="11"/>
          </p:nvPr>
        </p:nvSpPr>
        <p:spPr/>
        <p:txBody>
          <a:bodyPr/>
          <a:lstStyle/>
          <a:p>
            <a:endParaRPr lang="sv-SE"/>
          </a:p>
        </p:txBody>
      </p:sp>
      <p:sp>
        <p:nvSpPr>
          <p:cNvPr id="6" name="Slide Number Placeholder 5">
            <a:extLst>
              <a:ext uri="{FF2B5EF4-FFF2-40B4-BE49-F238E27FC236}">
                <a16:creationId xmlns:a16="http://schemas.microsoft.com/office/drawing/2014/main" id="{D6AC3853-1E40-45AA-9E52-15734DE60C16}"/>
              </a:ext>
            </a:extLst>
          </p:cNvPr>
          <p:cNvSpPr>
            <a:spLocks noGrp="1"/>
          </p:cNvSpPr>
          <p:nvPr>
            <p:ph type="sldNum" sz="quarter" idx="12"/>
          </p:nvPr>
        </p:nvSpPr>
        <p:spPr/>
        <p:txBody>
          <a:bodyPr/>
          <a:lstStyle/>
          <a:p>
            <a:fld id="{1A3A4C6B-8C30-4B1F-A7C2-09FF397DE0FF}" type="slidenum">
              <a:rPr lang="sv-SE" smtClean="0"/>
              <a:t>‹#›</a:t>
            </a:fld>
            <a:endParaRPr lang="sv-SE"/>
          </a:p>
        </p:txBody>
      </p:sp>
    </p:spTree>
    <p:extLst>
      <p:ext uri="{BB962C8B-B14F-4D97-AF65-F5344CB8AC3E}">
        <p14:creationId xmlns:p14="http://schemas.microsoft.com/office/powerpoint/2010/main" val="3076002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DE94BA-8D49-4A51-B467-364BDDDEF98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sv-SE"/>
          </a:p>
        </p:txBody>
      </p:sp>
      <p:sp>
        <p:nvSpPr>
          <p:cNvPr id="3" name="Text Placeholder 2">
            <a:extLst>
              <a:ext uri="{FF2B5EF4-FFF2-40B4-BE49-F238E27FC236}">
                <a16:creationId xmlns:a16="http://schemas.microsoft.com/office/drawing/2014/main" id="{3D45DB4B-C235-403F-9EA3-ABB1C9279D4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2B4AB7DD-EBF6-4716-AE5D-7D3135752AC8}"/>
              </a:ext>
            </a:extLst>
          </p:cNvPr>
          <p:cNvSpPr>
            <a:spLocks noGrp="1"/>
          </p:cNvSpPr>
          <p:nvPr>
            <p:ph type="dt" sz="half" idx="10"/>
          </p:nvPr>
        </p:nvSpPr>
        <p:spPr/>
        <p:txBody>
          <a:bodyPr/>
          <a:lstStyle/>
          <a:p>
            <a:fld id="{A89E4046-3BD4-4F17-9258-7DE7F1E46E77}" type="datetimeFigureOut">
              <a:rPr lang="sv-SE" smtClean="0"/>
              <a:t>2024-08-29</a:t>
            </a:fld>
            <a:endParaRPr lang="sv-SE"/>
          </a:p>
        </p:txBody>
      </p:sp>
      <p:sp>
        <p:nvSpPr>
          <p:cNvPr id="5" name="Footer Placeholder 4">
            <a:extLst>
              <a:ext uri="{FF2B5EF4-FFF2-40B4-BE49-F238E27FC236}">
                <a16:creationId xmlns:a16="http://schemas.microsoft.com/office/drawing/2014/main" id="{BC078698-3949-476B-B137-133956AD993C}"/>
              </a:ext>
            </a:extLst>
          </p:cNvPr>
          <p:cNvSpPr>
            <a:spLocks noGrp="1"/>
          </p:cNvSpPr>
          <p:nvPr>
            <p:ph type="ftr" sz="quarter" idx="11"/>
          </p:nvPr>
        </p:nvSpPr>
        <p:spPr/>
        <p:txBody>
          <a:bodyPr/>
          <a:lstStyle/>
          <a:p>
            <a:endParaRPr lang="sv-SE"/>
          </a:p>
        </p:txBody>
      </p:sp>
      <p:sp>
        <p:nvSpPr>
          <p:cNvPr id="6" name="Slide Number Placeholder 5">
            <a:extLst>
              <a:ext uri="{FF2B5EF4-FFF2-40B4-BE49-F238E27FC236}">
                <a16:creationId xmlns:a16="http://schemas.microsoft.com/office/drawing/2014/main" id="{97BA10EB-BCBF-4E94-B1C5-AD6B0814F5BA}"/>
              </a:ext>
            </a:extLst>
          </p:cNvPr>
          <p:cNvSpPr>
            <a:spLocks noGrp="1"/>
          </p:cNvSpPr>
          <p:nvPr>
            <p:ph type="sldNum" sz="quarter" idx="12"/>
          </p:nvPr>
        </p:nvSpPr>
        <p:spPr/>
        <p:txBody>
          <a:bodyPr/>
          <a:lstStyle/>
          <a:p>
            <a:fld id="{1A3A4C6B-8C30-4B1F-A7C2-09FF397DE0FF}" type="slidenum">
              <a:rPr lang="sv-SE" smtClean="0"/>
              <a:t>‹#›</a:t>
            </a:fld>
            <a:endParaRPr lang="sv-SE"/>
          </a:p>
        </p:txBody>
      </p:sp>
    </p:spTree>
    <p:extLst>
      <p:ext uri="{BB962C8B-B14F-4D97-AF65-F5344CB8AC3E}">
        <p14:creationId xmlns:p14="http://schemas.microsoft.com/office/powerpoint/2010/main" val="39971612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0418C8-50BB-4C84-94DA-05DE96686251}"/>
              </a:ext>
            </a:extLst>
          </p:cNvPr>
          <p:cNvSpPr>
            <a:spLocks noGrp="1"/>
          </p:cNvSpPr>
          <p:nvPr>
            <p:ph type="title"/>
          </p:nvPr>
        </p:nvSpPr>
        <p:spPr/>
        <p:txBody>
          <a:bodyPr/>
          <a:lstStyle/>
          <a:p>
            <a:r>
              <a:rPr lang="en-US"/>
              <a:t>Click to edit Master title style</a:t>
            </a:r>
            <a:endParaRPr lang="sv-SE"/>
          </a:p>
        </p:txBody>
      </p:sp>
      <p:sp>
        <p:nvSpPr>
          <p:cNvPr id="3" name="Content Placeholder 2">
            <a:extLst>
              <a:ext uri="{FF2B5EF4-FFF2-40B4-BE49-F238E27FC236}">
                <a16:creationId xmlns:a16="http://schemas.microsoft.com/office/drawing/2014/main" id="{77FBDA93-2739-48E7-B55F-2F162311BFBA}"/>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Content Placeholder 3">
            <a:extLst>
              <a:ext uri="{FF2B5EF4-FFF2-40B4-BE49-F238E27FC236}">
                <a16:creationId xmlns:a16="http://schemas.microsoft.com/office/drawing/2014/main" id="{1BFD6FEB-17C7-4B98-AFC1-35B1D18B15C0}"/>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5" name="Date Placeholder 4">
            <a:extLst>
              <a:ext uri="{FF2B5EF4-FFF2-40B4-BE49-F238E27FC236}">
                <a16:creationId xmlns:a16="http://schemas.microsoft.com/office/drawing/2014/main" id="{69A793F8-2337-47ED-8DC3-60C5F90E4ED1}"/>
              </a:ext>
            </a:extLst>
          </p:cNvPr>
          <p:cNvSpPr>
            <a:spLocks noGrp="1"/>
          </p:cNvSpPr>
          <p:nvPr>
            <p:ph type="dt" sz="half" idx="10"/>
          </p:nvPr>
        </p:nvSpPr>
        <p:spPr/>
        <p:txBody>
          <a:bodyPr/>
          <a:lstStyle/>
          <a:p>
            <a:fld id="{A89E4046-3BD4-4F17-9258-7DE7F1E46E77}" type="datetimeFigureOut">
              <a:rPr lang="sv-SE" smtClean="0"/>
              <a:t>2024-08-29</a:t>
            </a:fld>
            <a:endParaRPr lang="sv-SE"/>
          </a:p>
        </p:txBody>
      </p:sp>
      <p:sp>
        <p:nvSpPr>
          <p:cNvPr id="6" name="Footer Placeholder 5">
            <a:extLst>
              <a:ext uri="{FF2B5EF4-FFF2-40B4-BE49-F238E27FC236}">
                <a16:creationId xmlns:a16="http://schemas.microsoft.com/office/drawing/2014/main" id="{17E252EC-1323-4E6D-8D70-5C3CA1082EA4}"/>
              </a:ext>
            </a:extLst>
          </p:cNvPr>
          <p:cNvSpPr>
            <a:spLocks noGrp="1"/>
          </p:cNvSpPr>
          <p:nvPr>
            <p:ph type="ftr" sz="quarter" idx="11"/>
          </p:nvPr>
        </p:nvSpPr>
        <p:spPr/>
        <p:txBody>
          <a:bodyPr/>
          <a:lstStyle/>
          <a:p>
            <a:endParaRPr lang="sv-SE"/>
          </a:p>
        </p:txBody>
      </p:sp>
      <p:sp>
        <p:nvSpPr>
          <p:cNvPr id="7" name="Slide Number Placeholder 6">
            <a:extLst>
              <a:ext uri="{FF2B5EF4-FFF2-40B4-BE49-F238E27FC236}">
                <a16:creationId xmlns:a16="http://schemas.microsoft.com/office/drawing/2014/main" id="{1DCF8F09-09D3-433A-AF14-1B77AA22833B}"/>
              </a:ext>
            </a:extLst>
          </p:cNvPr>
          <p:cNvSpPr>
            <a:spLocks noGrp="1"/>
          </p:cNvSpPr>
          <p:nvPr>
            <p:ph type="sldNum" sz="quarter" idx="12"/>
          </p:nvPr>
        </p:nvSpPr>
        <p:spPr/>
        <p:txBody>
          <a:bodyPr/>
          <a:lstStyle/>
          <a:p>
            <a:fld id="{1A3A4C6B-8C30-4B1F-A7C2-09FF397DE0FF}" type="slidenum">
              <a:rPr lang="sv-SE" smtClean="0"/>
              <a:t>‹#›</a:t>
            </a:fld>
            <a:endParaRPr lang="sv-SE"/>
          </a:p>
        </p:txBody>
      </p:sp>
    </p:spTree>
    <p:extLst>
      <p:ext uri="{BB962C8B-B14F-4D97-AF65-F5344CB8AC3E}">
        <p14:creationId xmlns:p14="http://schemas.microsoft.com/office/powerpoint/2010/main" val="34335630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426F18-2AD6-4526-8158-6BA8D283CDF3}"/>
              </a:ext>
            </a:extLst>
          </p:cNvPr>
          <p:cNvSpPr>
            <a:spLocks noGrp="1"/>
          </p:cNvSpPr>
          <p:nvPr>
            <p:ph type="title"/>
          </p:nvPr>
        </p:nvSpPr>
        <p:spPr>
          <a:xfrm>
            <a:off x="839788" y="365125"/>
            <a:ext cx="10515600" cy="1325563"/>
          </a:xfrm>
        </p:spPr>
        <p:txBody>
          <a:bodyPr/>
          <a:lstStyle/>
          <a:p>
            <a:r>
              <a:rPr lang="en-US"/>
              <a:t>Click to edit Master title style</a:t>
            </a:r>
            <a:endParaRPr lang="sv-SE"/>
          </a:p>
        </p:txBody>
      </p:sp>
      <p:sp>
        <p:nvSpPr>
          <p:cNvPr id="3" name="Text Placeholder 2">
            <a:extLst>
              <a:ext uri="{FF2B5EF4-FFF2-40B4-BE49-F238E27FC236}">
                <a16:creationId xmlns:a16="http://schemas.microsoft.com/office/drawing/2014/main" id="{1F4C4FB6-36DD-4AD3-8D49-E4E84528C3F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12C8126F-BF4E-42D1-94C9-6675EF7EE525}"/>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5" name="Text Placeholder 4">
            <a:extLst>
              <a:ext uri="{FF2B5EF4-FFF2-40B4-BE49-F238E27FC236}">
                <a16:creationId xmlns:a16="http://schemas.microsoft.com/office/drawing/2014/main" id="{4439C7B0-757F-47B5-A9C8-E2F1A9E6AE0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D13F8AAE-CAC8-46BA-AEA2-65D1FA6F9148}"/>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7" name="Date Placeholder 6">
            <a:extLst>
              <a:ext uri="{FF2B5EF4-FFF2-40B4-BE49-F238E27FC236}">
                <a16:creationId xmlns:a16="http://schemas.microsoft.com/office/drawing/2014/main" id="{D4478BE8-6900-4EA6-8658-86C419F187A2}"/>
              </a:ext>
            </a:extLst>
          </p:cNvPr>
          <p:cNvSpPr>
            <a:spLocks noGrp="1"/>
          </p:cNvSpPr>
          <p:nvPr>
            <p:ph type="dt" sz="half" idx="10"/>
          </p:nvPr>
        </p:nvSpPr>
        <p:spPr/>
        <p:txBody>
          <a:bodyPr/>
          <a:lstStyle/>
          <a:p>
            <a:fld id="{A89E4046-3BD4-4F17-9258-7DE7F1E46E77}" type="datetimeFigureOut">
              <a:rPr lang="sv-SE" smtClean="0"/>
              <a:t>2024-08-29</a:t>
            </a:fld>
            <a:endParaRPr lang="sv-SE"/>
          </a:p>
        </p:txBody>
      </p:sp>
      <p:sp>
        <p:nvSpPr>
          <p:cNvPr id="8" name="Footer Placeholder 7">
            <a:extLst>
              <a:ext uri="{FF2B5EF4-FFF2-40B4-BE49-F238E27FC236}">
                <a16:creationId xmlns:a16="http://schemas.microsoft.com/office/drawing/2014/main" id="{4A33FECE-303F-4401-A06C-DF736ECFB90F}"/>
              </a:ext>
            </a:extLst>
          </p:cNvPr>
          <p:cNvSpPr>
            <a:spLocks noGrp="1"/>
          </p:cNvSpPr>
          <p:nvPr>
            <p:ph type="ftr" sz="quarter" idx="11"/>
          </p:nvPr>
        </p:nvSpPr>
        <p:spPr/>
        <p:txBody>
          <a:bodyPr/>
          <a:lstStyle/>
          <a:p>
            <a:endParaRPr lang="sv-SE"/>
          </a:p>
        </p:txBody>
      </p:sp>
      <p:sp>
        <p:nvSpPr>
          <p:cNvPr id="9" name="Slide Number Placeholder 8">
            <a:extLst>
              <a:ext uri="{FF2B5EF4-FFF2-40B4-BE49-F238E27FC236}">
                <a16:creationId xmlns:a16="http://schemas.microsoft.com/office/drawing/2014/main" id="{F93C1AED-2F7A-4B33-91A1-5F40FEBD9DB1}"/>
              </a:ext>
            </a:extLst>
          </p:cNvPr>
          <p:cNvSpPr>
            <a:spLocks noGrp="1"/>
          </p:cNvSpPr>
          <p:nvPr>
            <p:ph type="sldNum" sz="quarter" idx="12"/>
          </p:nvPr>
        </p:nvSpPr>
        <p:spPr/>
        <p:txBody>
          <a:bodyPr/>
          <a:lstStyle/>
          <a:p>
            <a:fld id="{1A3A4C6B-8C30-4B1F-A7C2-09FF397DE0FF}" type="slidenum">
              <a:rPr lang="sv-SE" smtClean="0"/>
              <a:t>‹#›</a:t>
            </a:fld>
            <a:endParaRPr lang="sv-SE"/>
          </a:p>
        </p:txBody>
      </p:sp>
    </p:spTree>
    <p:extLst>
      <p:ext uri="{BB962C8B-B14F-4D97-AF65-F5344CB8AC3E}">
        <p14:creationId xmlns:p14="http://schemas.microsoft.com/office/powerpoint/2010/main" val="20350380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AB729E-F9BD-44FD-88D2-0CDC0C21FC0F}"/>
              </a:ext>
            </a:extLst>
          </p:cNvPr>
          <p:cNvSpPr>
            <a:spLocks noGrp="1"/>
          </p:cNvSpPr>
          <p:nvPr>
            <p:ph type="title"/>
          </p:nvPr>
        </p:nvSpPr>
        <p:spPr/>
        <p:txBody>
          <a:bodyPr/>
          <a:lstStyle/>
          <a:p>
            <a:r>
              <a:rPr lang="en-US"/>
              <a:t>Click to edit Master title style</a:t>
            </a:r>
            <a:endParaRPr lang="sv-SE"/>
          </a:p>
        </p:txBody>
      </p:sp>
      <p:sp>
        <p:nvSpPr>
          <p:cNvPr id="3" name="Date Placeholder 2">
            <a:extLst>
              <a:ext uri="{FF2B5EF4-FFF2-40B4-BE49-F238E27FC236}">
                <a16:creationId xmlns:a16="http://schemas.microsoft.com/office/drawing/2014/main" id="{96EC63A6-5E0A-491D-88F4-6A3D0BA407B0}"/>
              </a:ext>
            </a:extLst>
          </p:cNvPr>
          <p:cNvSpPr>
            <a:spLocks noGrp="1"/>
          </p:cNvSpPr>
          <p:nvPr>
            <p:ph type="dt" sz="half" idx="10"/>
          </p:nvPr>
        </p:nvSpPr>
        <p:spPr/>
        <p:txBody>
          <a:bodyPr/>
          <a:lstStyle/>
          <a:p>
            <a:fld id="{A89E4046-3BD4-4F17-9258-7DE7F1E46E77}" type="datetimeFigureOut">
              <a:rPr lang="sv-SE" smtClean="0"/>
              <a:t>2024-08-29</a:t>
            </a:fld>
            <a:endParaRPr lang="sv-SE"/>
          </a:p>
        </p:txBody>
      </p:sp>
      <p:sp>
        <p:nvSpPr>
          <p:cNvPr id="4" name="Footer Placeholder 3">
            <a:extLst>
              <a:ext uri="{FF2B5EF4-FFF2-40B4-BE49-F238E27FC236}">
                <a16:creationId xmlns:a16="http://schemas.microsoft.com/office/drawing/2014/main" id="{2D7F624F-FE10-4C40-96B6-1FB5F9A7A922}"/>
              </a:ext>
            </a:extLst>
          </p:cNvPr>
          <p:cNvSpPr>
            <a:spLocks noGrp="1"/>
          </p:cNvSpPr>
          <p:nvPr>
            <p:ph type="ftr" sz="quarter" idx="11"/>
          </p:nvPr>
        </p:nvSpPr>
        <p:spPr/>
        <p:txBody>
          <a:bodyPr/>
          <a:lstStyle/>
          <a:p>
            <a:endParaRPr lang="sv-SE"/>
          </a:p>
        </p:txBody>
      </p:sp>
      <p:sp>
        <p:nvSpPr>
          <p:cNvPr id="5" name="Slide Number Placeholder 4">
            <a:extLst>
              <a:ext uri="{FF2B5EF4-FFF2-40B4-BE49-F238E27FC236}">
                <a16:creationId xmlns:a16="http://schemas.microsoft.com/office/drawing/2014/main" id="{CA28FBBD-F55F-450D-8BD1-2BE1D4ECCDEE}"/>
              </a:ext>
            </a:extLst>
          </p:cNvPr>
          <p:cNvSpPr>
            <a:spLocks noGrp="1"/>
          </p:cNvSpPr>
          <p:nvPr>
            <p:ph type="sldNum" sz="quarter" idx="12"/>
          </p:nvPr>
        </p:nvSpPr>
        <p:spPr/>
        <p:txBody>
          <a:bodyPr/>
          <a:lstStyle/>
          <a:p>
            <a:fld id="{1A3A4C6B-8C30-4B1F-A7C2-09FF397DE0FF}" type="slidenum">
              <a:rPr lang="sv-SE" smtClean="0"/>
              <a:t>‹#›</a:t>
            </a:fld>
            <a:endParaRPr lang="sv-SE"/>
          </a:p>
        </p:txBody>
      </p:sp>
    </p:spTree>
    <p:extLst>
      <p:ext uri="{BB962C8B-B14F-4D97-AF65-F5344CB8AC3E}">
        <p14:creationId xmlns:p14="http://schemas.microsoft.com/office/powerpoint/2010/main" val="33449451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342BE27-7579-4B34-84E8-8D700ADBA47F}"/>
              </a:ext>
            </a:extLst>
          </p:cNvPr>
          <p:cNvSpPr>
            <a:spLocks noGrp="1"/>
          </p:cNvSpPr>
          <p:nvPr>
            <p:ph type="dt" sz="half" idx="10"/>
          </p:nvPr>
        </p:nvSpPr>
        <p:spPr/>
        <p:txBody>
          <a:bodyPr/>
          <a:lstStyle/>
          <a:p>
            <a:fld id="{A89E4046-3BD4-4F17-9258-7DE7F1E46E77}" type="datetimeFigureOut">
              <a:rPr lang="sv-SE" smtClean="0"/>
              <a:t>2024-08-29</a:t>
            </a:fld>
            <a:endParaRPr lang="sv-SE"/>
          </a:p>
        </p:txBody>
      </p:sp>
      <p:sp>
        <p:nvSpPr>
          <p:cNvPr id="3" name="Footer Placeholder 2">
            <a:extLst>
              <a:ext uri="{FF2B5EF4-FFF2-40B4-BE49-F238E27FC236}">
                <a16:creationId xmlns:a16="http://schemas.microsoft.com/office/drawing/2014/main" id="{82BDECC5-91FD-4212-A80C-3916D2ED4B2F}"/>
              </a:ext>
            </a:extLst>
          </p:cNvPr>
          <p:cNvSpPr>
            <a:spLocks noGrp="1"/>
          </p:cNvSpPr>
          <p:nvPr>
            <p:ph type="ftr" sz="quarter" idx="11"/>
          </p:nvPr>
        </p:nvSpPr>
        <p:spPr/>
        <p:txBody>
          <a:bodyPr/>
          <a:lstStyle/>
          <a:p>
            <a:endParaRPr lang="sv-SE"/>
          </a:p>
        </p:txBody>
      </p:sp>
      <p:sp>
        <p:nvSpPr>
          <p:cNvPr id="4" name="Slide Number Placeholder 3">
            <a:extLst>
              <a:ext uri="{FF2B5EF4-FFF2-40B4-BE49-F238E27FC236}">
                <a16:creationId xmlns:a16="http://schemas.microsoft.com/office/drawing/2014/main" id="{503D6F4A-18E5-457C-994D-884B10596324}"/>
              </a:ext>
            </a:extLst>
          </p:cNvPr>
          <p:cNvSpPr>
            <a:spLocks noGrp="1"/>
          </p:cNvSpPr>
          <p:nvPr>
            <p:ph type="sldNum" sz="quarter" idx="12"/>
          </p:nvPr>
        </p:nvSpPr>
        <p:spPr/>
        <p:txBody>
          <a:bodyPr/>
          <a:lstStyle/>
          <a:p>
            <a:fld id="{1A3A4C6B-8C30-4B1F-A7C2-09FF397DE0FF}" type="slidenum">
              <a:rPr lang="sv-SE" smtClean="0"/>
              <a:t>‹#›</a:t>
            </a:fld>
            <a:endParaRPr lang="sv-SE"/>
          </a:p>
        </p:txBody>
      </p:sp>
    </p:spTree>
    <p:extLst>
      <p:ext uri="{BB962C8B-B14F-4D97-AF65-F5344CB8AC3E}">
        <p14:creationId xmlns:p14="http://schemas.microsoft.com/office/powerpoint/2010/main" val="23526429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A834CF-CE72-48B4-99AC-32AE759C5E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sv-SE"/>
          </a:p>
        </p:txBody>
      </p:sp>
      <p:sp>
        <p:nvSpPr>
          <p:cNvPr id="3" name="Content Placeholder 2">
            <a:extLst>
              <a:ext uri="{FF2B5EF4-FFF2-40B4-BE49-F238E27FC236}">
                <a16:creationId xmlns:a16="http://schemas.microsoft.com/office/drawing/2014/main" id="{92CD570A-A403-4CB2-8E17-4C4D577747D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Text Placeholder 3">
            <a:extLst>
              <a:ext uri="{FF2B5EF4-FFF2-40B4-BE49-F238E27FC236}">
                <a16:creationId xmlns:a16="http://schemas.microsoft.com/office/drawing/2014/main" id="{B0289BC2-543F-41E1-A3E4-9DCCF45B3D3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07A0F04-88DD-4E01-A9B6-9B8C70B8D0A5}"/>
              </a:ext>
            </a:extLst>
          </p:cNvPr>
          <p:cNvSpPr>
            <a:spLocks noGrp="1"/>
          </p:cNvSpPr>
          <p:nvPr>
            <p:ph type="dt" sz="half" idx="10"/>
          </p:nvPr>
        </p:nvSpPr>
        <p:spPr/>
        <p:txBody>
          <a:bodyPr/>
          <a:lstStyle/>
          <a:p>
            <a:fld id="{A89E4046-3BD4-4F17-9258-7DE7F1E46E77}" type="datetimeFigureOut">
              <a:rPr lang="sv-SE" smtClean="0"/>
              <a:t>2024-08-29</a:t>
            </a:fld>
            <a:endParaRPr lang="sv-SE"/>
          </a:p>
        </p:txBody>
      </p:sp>
      <p:sp>
        <p:nvSpPr>
          <p:cNvPr id="6" name="Footer Placeholder 5">
            <a:extLst>
              <a:ext uri="{FF2B5EF4-FFF2-40B4-BE49-F238E27FC236}">
                <a16:creationId xmlns:a16="http://schemas.microsoft.com/office/drawing/2014/main" id="{01C22D23-62EB-42AC-AFD9-8D1A78A3F06E}"/>
              </a:ext>
            </a:extLst>
          </p:cNvPr>
          <p:cNvSpPr>
            <a:spLocks noGrp="1"/>
          </p:cNvSpPr>
          <p:nvPr>
            <p:ph type="ftr" sz="quarter" idx="11"/>
          </p:nvPr>
        </p:nvSpPr>
        <p:spPr/>
        <p:txBody>
          <a:bodyPr/>
          <a:lstStyle/>
          <a:p>
            <a:endParaRPr lang="sv-SE"/>
          </a:p>
        </p:txBody>
      </p:sp>
      <p:sp>
        <p:nvSpPr>
          <p:cNvPr id="7" name="Slide Number Placeholder 6">
            <a:extLst>
              <a:ext uri="{FF2B5EF4-FFF2-40B4-BE49-F238E27FC236}">
                <a16:creationId xmlns:a16="http://schemas.microsoft.com/office/drawing/2014/main" id="{BD2E48F5-701C-4F59-A2A3-43DF069CE24C}"/>
              </a:ext>
            </a:extLst>
          </p:cNvPr>
          <p:cNvSpPr>
            <a:spLocks noGrp="1"/>
          </p:cNvSpPr>
          <p:nvPr>
            <p:ph type="sldNum" sz="quarter" idx="12"/>
          </p:nvPr>
        </p:nvSpPr>
        <p:spPr/>
        <p:txBody>
          <a:bodyPr/>
          <a:lstStyle/>
          <a:p>
            <a:fld id="{1A3A4C6B-8C30-4B1F-A7C2-09FF397DE0FF}" type="slidenum">
              <a:rPr lang="sv-SE" smtClean="0"/>
              <a:t>‹#›</a:t>
            </a:fld>
            <a:endParaRPr lang="sv-SE"/>
          </a:p>
        </p:txBody>
      </p:sp>
    </p:spTree>
    <p:extLst>
      <p:ext uri="{BB962C8B-B14F-4D97-AF65-F5344CB8AC3E}">
        <p14:creationId xmlns:p14="http://schemas.microsoft.com/office/powerpoint/2010/main" val="14772202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3D0E3E-E017-49AE-85AC-9D6149077C8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sv-SE"/>
          </a:p>
        </p:txBody>
      </p:sp>
      <p:sp>
        <p:nvSpPr>
          <p:cNvPr id="3" name="Picture Placeholder 2">
            <a:extLst>
              <a:ext uri="{FF2B5EF4-FFF2-40B4-BE49-F238E27FC236}">
                <a16:creationId xmlns:a16="http://schemas.microsoft.com/office/drawing/2014/main" id="{2196AF6C-8A95-457B-8F9D-45C0FCA7F19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Text Placeholder 3">
            <a:extLst>
              <a:ext uri="{FF2B5EF4-FFF2-40B4-BE49-F238E27FC236}">
                <a16:creationId xmlns:a16="http://schemas.microsoft.com/office/drawing/2014/main" id="{E81405C8-16F1-492E-B3C7-14642758412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B560D0A-1DED-4F08-85EE-42FD0FF9A49D}"/>
              </a:ext>
            </a:extLst>
          </p:cNvPr>
          <p:cNvSpPr>
            <a:spLocks noGrp="1"/>
          </p:cNvSpPr>
          <p:nvPr>
            <p:ph type="dt" sz="half" idx="10"/>
          </p:nvPr>
        </p:nvSpPr>
        <p:spPr/>
        <p:txBody>
          <a:bodyPr/>
          <a:lstStyle/>
          <a:p>
            <a:fld id="{A89E4046-3BD4-4F17-9258-7DE7F1E46E77}" type="datetimeFigureOut">
              <a:rPr lang="sv-SE" smtClean="0"/>
              <a:t>2024-08-29</a:t>
            </a:fld>
            <a:endParaRPr lang="sv-SE"/>
          </a:p>
        </p:txBody>
      </p:sp>
      <p:sp>
        <p:nvSpPr>
          <p:cNvPr id="6" name="Footer Placeholder 5">
            <a:extLst>
              <a:ext uri="{FF2B5EF4-FFF2-40B4-BE49-F238E27FC236}">
                <a16:creationId xmlns:a16="http://schemas.microsoft.com/office/drawing/2014/main" id="{844B6BBE-909B-4BDA-B433-DCA3F69B998A}"/>
              </a:ext>
            </a:extLst>
          </p:cNvPr>
          <p:cNvSpPr>
            <a:spLocks noGrp="1"/>
          </p:cNvSpPr>
          <p:nvPr>
            <p:ph type="ftr" sz="quarter" idx="11"/>
          </p:nvPr>
        </p:nvSpPr>
        <p:spPr/>
        <p:txBody>
          <a:bodyPr/>
          <a:lstStyle/>
          <a:p>
            <a:endParaRPr lang="sv-SE"/>
          </a:p>
        </p:txBody>
      </p:sp>
      <p:sp>
        <p:nvSpPr>
          <p:cNvPr id="7" name="Slide Number Placeholder 6">
            <a:extLst>
              <a:ext uri="{FF2B5EF4-FFF2-40B4-BE49-F238E27FC236}">
                <a16:creationId xmlns:a16="http://schemas.microsoft.com/office/drawing/2014/main" id="{D5E9B32B-BFE1-45A3-B8BB-951211419853}"/>
              </a:ext>
            </a:extLst>
          </p:cNvPr>
          <p:cNvSpPr>
            <a:spLocks noGrp="1"/>
          </p:cNvSpPr>
          <p:nvPr>
            <p:ph type="sldNum" sz="quarter" idx="12"/>
          </p:nvPr>
        </p:nvSpPr>
        <p:spPr/>
        <p:txBody>
          <a:bodyPr/>
          <a:lstStyle/>
          <a:p>
            <a:fld id="{1A3A4C6B-8C30-4B1F-A7C2-09FF397DE0FF}" type="slidenum">
              <a:rPr lang="sv-SE" smtClean="0"/>
              <a:t>‹#›</a:t>
            </a:fld>
            <a:endParaRPr lang="sv-SE"/>
          </a:p>
        </p:txBody>
      </p:sp>
    </p:spTree>
    <p:extLst>
      <p:ext uri="{BB962C8B-B14F-4D97-AF65-F5344CB8AC3E}">
        <p14:creationId xmlns:p14="http://schemas.microsoft.com/office/powerpoint/2010/main" val="35258665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62E356-AF81-4B33-BDB5-CCB62DCEA77B}"/>
              </a:ext>
            </a:extLst>
          </p:cNvPr>
          <p:cNvSpPr>
            <a:spLocks noGrp="1"/>
          </p:cNvSpPr>
          <p:nvPr>
            <p:ph type="title"/>
          </p:nvPr>
        </p:nvSpPr>
        <p:spPr/>
        <p:txBody>
          <a:bodyPr/>
          <a:lstStyle/>
          <a:p>
            <a:r>
              <a:rPr lang="en-US"/>
              <a:t>Click to edit Master title style</a:t>
            </a:r>
            <a:endParaRPr lang="sv-SE"/>
          </a:p>
        </p:txBody>
      </p:sp>
      <p:sp>
        <p:nvSpPr>
          <p:cNvPr id="3" name="Vertical Text Placeholder 2">
            <a:extLst>
              <a:ext uri="{FF2B5EF4-FFF2-40B4-BE49-F238E27FC236}">
                <a16:creationId xmlns:a16="http://schemas.microsoft.com/office/drawing/2014/main" id="{BA1AC9F7-3275-42D9-8E5E-549F8B08ECA4}"/>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Date Placeholder 3">
            <a:extLst>
              <a:ext uri="{FF2B5EF4-FFF2-40B4-BE49-F238E27FC236}">
                <a16:creationId xmlns:a16="http://schemas.microsoft.com/office/drawing/2014/main" id="{E9316BA9-8542-423C-BAEB-93F706C92F18}"/>
              </a:ext>
            </a:extLst>
          </p:cNvPr>
          <p:cNvSpPr>
            <a:spLocks noGrp="1"/>
          </p:cNvSpPr>
          <p:nvPr>
            <p:ph type="dt" sz="half" idx="10"/>
          </p:nvPr>
        </p:nvSpPr>
        <p:spPr/>
        <p:txBody>
          <a:bodyPr/>
          <a:lstStyle/>
          <a:p>
            <a:fld id="{A89E4046-3BD4-4F17-9258-7DE7F1E46E77}" type="datetimeFigureOut">
              <a:rPr lang="sv-SE" smtClean="0"/>
              <a:t>2024-08-29</a:t>
            </a:fld>
            <a:endParaRPr lang="sv-SE"/>
          </a:p>
        </p:txBody>
      </p:sp>
      <p:sp>
        <p:nvSpPr>
          <p:cNvPr id="5" name="Footer Placeholder 4">
            <a:extLst>
              <a:ext uri="{FF2B5EF4-FFF2-40B4-BE49-F238E27FC236}">
                <a16:creationId xmlns:a16="http://schemas.microsoft.com/office/drawing/2014/main" id="{77292EF6-E553-4D4C-AD93-E8CFDB3EF757}"/>
              </a:ext>
            </a:extLst>
          </p:cNvPr>
          <p:cNvSpPr>
            <a:spLocks noGrp="1"/>
          </p:cNvSpPr>
          <p:nvPr>
            <p:ph type="ftr" sz="quarter" idx="11"/>
          </p:nvPr>
        </p:nvSpPr>
        <p:spPr/>
        <p:txBody>
          <a:bodyPr/>
          <a:lstStyle/>
          <a:p>
            <a:endParaRPr lang="sv-SE"/>
          </a:p>
        </p:txBody>
      </p:sp>
      <p:sp>
        <p:nvSpPr>
          <p:cNvPr id="6" name="Slide Number Placeholder 5">
            <a:extLst>
              <a:ext uri="{FF2B5EF4-FFF2-40B4-BE49-F238E27FC236}">
                <a16:creationId xmlns:a16="http://schemas.microsoft.com/office/drawing/2014/main" id="{5837B01C-9608-4B47-97AA-1E4D1D89CECB}"/>
              </a:ext>
            </a:extLst>
          </p:cNvPr>
          <p:cNvSpPr>
            <a:spLocks noGrp="1"/>
          </p:cNvSpPr>
          <p:nvPr>
            <p:ph type="sldNum" sz="quarter" idx="12"/>
          </p:nvPr>
        </p:nvSpPr>
        <p:spPr/>
        <p:txBody>
          <a:bodyPr/>
          <a:lstStyle/>
          <a:p>
            <a:fld id="{1A3A4C6B-8C30-4B1F-A7C2-09FF397DE0FF}" type="slidenum">
              <a:rPr lang="sv-SE" smtClean="0"/>
              <a:t>‹#›</a:t>
            </a:fld>
            <a:endParaRPr lang="sv-SE"/>
          </a:p>
        </p:txBody>
      </p:sp>
    </p:spTree>
    <p:extLst>
      <p:ext uri="{BB962C8B-B14F-4D97-AF65-F5344CB8AC3E}">
        <p14:creationId xmlns:p14="http://schemas.microsoft.com/office/powerpoint/2010/main" val="10320437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A8D1BB0-FB84-411E-9B25-DE55398ED73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sv-SE"/>
          </a:p>
        </p:txBody>
      </p:sp>
      <p:sp>
        <p:nvSpPr>
          <p:cNvPr id="3" name="Vertical Text Placeholder 2">
            <a:extLst>
              <a:ext uri="{FF2B5EF4-FFF2-40B4-BE49-F238E27FC236}">
                <a16:creationId xmlns:a16="http://schemas.microsoft.com/office/drawing/2014/main" id="{0F9CEACA-1926-417E-B3D4-ED1E1979A307}"/>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Date Placeholder 3">
            <a:extLst>
              <a:ext uri="{FF2B5EF4-FFF2-40B4-BE49-F238E27FC236}">
                <a16:creationId xmlns:a16="http://schemas.microsoft.com/office/drawing/2014/main" id="{8038154F-FA7C-4C99-9A9A-26CF2B2DDA48}"/>
              </a:ext>
            </a:extLst>
          </p:cNvPr>
          <p:cNvSpPr>
            <a:spLocks noGrp="1"/>
          </p:cNvSpPr>
          <p:nvPr>
            <p:ph type="dt" sz="half" idx="10"/>
          </p:nvPr>
        </p:nvSpPr>
        <p:spPr/>
        <p:txBody>
          <a:bodyPr/>
          <a:lstStyle/>
          <a:p>
            <a:fld id="{A89E4046-3BD4-4F17-9258-7DE7F1E46E77}" type="datetimeFigureOut">
              <a:rPr lang="sv-SE" smtClean="0"/>
              <a:t>2024-08-29</a:t>
            </a:fld>
            <a:endParaRPr lang="sv-SE"/>
          </a:p>
        </p:txBody>
      </p:sp>
      <p:sp>
        <p:nvSpPr>
          <p:cNvPr id="5" name="Footer Placeholder 4">
            <a:extLst>
              <a:ext uri="{FF2B5EF4-FFF2-40B4-BE49-F238E27FC236}">
                <a16:creationId xmlns:a16="http://schemas.microsoft.com/office/drawing/2014/main" id="{3143C550-15AE-4EDA-9D1F-F1503B2B98E1}"/>
              </a:ext>
            </a:extLst>
          </p:cNvPr>
          <p:cNvSpPr>
            <a:spLocks noGrp="1"/>
          </p:cNvSpPr>
          <p:nvPr>
            <p:ph type="ftr" sz="quarter" idx="11"/>
          </p:nvPr>
        </p:nvSpPr>
        <p:spPr/>
        <p:txBody>
          <a:bodyPr/>
          <a:lstStyle/>
          <a:p>
            <a:endParaRPr lang="sv-SE"/>
          </a:p>
        </p:txBody>
      </p:sp>
      <p:sp>
        <p:nvSpPr>
          <p:cNvPr id="6" name="Slide Number Placeholder 5">
            <a:extLst>
              <a:ext uri="{FF2B5EF4-FFF2-40B4-BE49-F238E27FC236}">
                <a16:creationId xmlns:a16="http://schemas.microsoft.com/office/drawing/2014/main" id="{45F06746-14EF-41F2-BBB4-78E20BAB5DF0}"/>
              </a:ext>
            </a:extLst>
          </p:cNvPr>
          <p:cNvSpPr>
            <a:spLocks noGrp="1"/>
          </p:cNvSpPr>
          <p:nvPr>
            <p:ph type="sldNum" sz="quarter" idx="12"/>
          </p:nvPr>
        </p:nvSpPr>
        <p:spPr/>
        <p:txBody>
          <a:bodyPr/>
          <a:lstStyle/>
          <a:p>
            <a:fld id="{1A3A4C6B-8C30-4B1F-A7C2-09FF397DE0FF}" type="slidenum">
              <a:rPr lang="sv-SE" smtClean="0"/>
              <a:t>‹#›</a:t>
            </a:fld>
            <a:endParaRPr lang="sv-SE"/>
          </a:p>
        </p:txBody>
      </p:sp>
    </p:spTree>
    <p:extLst>
      <p:ext uri="{BB962C8B-B14F-4D97-AF65-F5344CB8AC3E}">
        <p14:creationId xmlns:p14="http://schemas.microsoft.com/office/powerpoint/2010/main" val="1104383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C73EDD8-B754-49C0-B0DA-BE233DC9F3E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sv-SE"/>
          </a:p>
        </p:txBody>
      </p:sp>
      <p:sp>
        <p:nvSpPr>
          <p:cNvPr id="3" name="Text Placeholder 2">
            <a:extLst>
              <a:ext uri="{FF2B5EF4-FFF2-40B4-BE49-F238E27FC236}">
                <a16:creationId xmlns:a16="http://schemas.microsoft.com/office/drawing/2014/main" id="{95DC78CF-1352-4583-918B-2477576FF0A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Date Placeholder 3">
            <a:extLst>
              <a:ext uri="{FF2B5EF4-FFF2-40B4-BE49-F238E27FC236}">
                <a16:creationId xmlns:a16="http://schemas.microsoft.com/office/drawing/2014/main" id="{65F6CEDD-17F8-4EED-82F6-16F004DAD84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89E4046-3BD4-4F17-9258-7DE7F1E46E77}" type="datetimeFigureOut">
              <a:rPr lang="sv-SE" smtClean="0"/>
              <a:t>2024-08-29</a:t>
            </a:fld>
            <a:endParaRPr lang="sv-SE"/>
          </a:p>
        </p:txBody>
      </p:sp>
      <p:sp>
        <p:nvSpPr>
          <p:cNvPr id="5" name="Footer Placeholder 4">
            <a:extLst>
              <a:ext uri="{FF2B5EF4-FFF2-40B4-BE49-F238E27FC236}">
                <a16:creationId xmlns:a16="http://schemas.microsoft.com/office/drawing/2014/main" id="{EE6F085E-F6D9-41E4-9EAC-E674707C7E0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Slide Number Placeholder 5">
            <a:extLst>
              <a:ext uri="{FF2B5EF4-FFF2-40B4-BE49-F238E27FC236}">
                <a16:creationId xmlns:a16="http://schemas.microsoft.com/office/drawing/2014/main" id="{20E27C8E-D3EC-4945-AB7D-A7E94C2D187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3A4C6B-8C30-4B1F-A7C2-09FF397DE0FF}" type="slidenum">
              <a:rPr lang="sv-SE" smtClean="0"/>
              <a:t>‹#›</a:t>
            </a:fld>
            <a:endParaRPr lang="sv-SE"/>
          </a:p>
        </p:txBody>
      </p:sp>
    </p:spTree>
    <p:extLst>
      <p:ext uri="{BB962C8B-B14F-4D97-AF65-F5344CB8AC3E}">
        <p14:creationId xmlns:p14="http://schemas.microsoft.com/office/powerpoint/2010/main" val="32241391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Desktop/Istider%2019-20/Exempel%20Prel.%20Team%20Roster.pdf"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hyperlink" Target="../Desktop/Istider%2019-20/Exempel%20Official%20Team%20Roster%201.pdf"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hyperlink" Target="../Desktop/Istider%2019-20/Exempel%20Official%20Team%20Roster%202.pdf"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hyperlink" Target="../Desktop/Istider%2019-20/Exempel%20Official%20Team%20Roster%202.pdf"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27.png"/></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hyperlink" Target="../Desktop/Istider%2019-20/Exempel%20Official%20Game%20Sheet.pdf" TargetMode="Externa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7.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stretch>
            <a:fillRect/>
          </a:stretch>
        </p:blipFill>
        <p:spPr>
          <a:xfrm>
            <a:off x="1524000" y="0"/>
            <a:ext cx="9144000" cy="6858000"/>
          </a:xfrm>
          <a:prstGeom prst="rect">
            <a:avLst/>
          </a:prstGeom>
        </p:spPr>
      </p:pic>
      <p:sp>
        <p:nvSpPr>
          <p:cNvPr id="9" name="TextBox 8"/>
          <p:cNvSpPr txBox="1"/>
          <p:nvPr/>
        </p:nvSpPr>
        <p:spPr>
          <a:xfrm>
            <a:off x="1915595" y="4017207"/>
            <a:ext cx="8496944" cy="1323439"/>
          </a:xfrm>
          <a:prstGeom prst="rect">
            <a:avLst/>
          </a:prstGeom>
          <a:noFill/>
          <a:effectLst>
            <a:outerShdw blurRad="50800" dist="38100" dir="2700000" algn="tl" rotWithShape="0">
              <a:prstClr val="black">
                <a:alpha val="40000"/>
              </a:prstClr>
            </a:outerShdw>
          </a:effectLst>
        </p:spPr>
        <p:txBody>
          <a:bodyPr wrap="square" rtlCol="0">
            <a:spAutoFit/>
          </a:bodyPr>
          <a:lstStyle/>
          <a:p>
            <a:r>
              <a:rPr lang="sv-SE" sz="4000" dirty="0">
                <a:solidFill>
                  <a:srgbClr val="192E58"/>
                </a:solidFill>
                <a:latin typeface="DINPro-Bold" panose="02000503030000020004" pitchFamily="50" charset="0"/>
                <a:cs typeface="Rockwell"/>
              </a:rPr>
              <a:t>Välkomna till OVR-utbildning!</a:t>
            </a:r>
            <a:endParaRPr lang="en-US" sz="4000" dirty="0">
              <a:solidFill>
                <a:srgbClr val="192E58"/>
              </a:solidFill>
              <a:latin typeface="DINPro-Bold" panose="02000503030000020004" pitchFamily="50" charset="0"/>
              <a:cs typeface="Rockwell"/>
            </a:endParaRPr>
          </a:p>
          <a:p>
            <a:endParaRPr lang="en-US" sz="4000" dirty="0">
              <a:solidFill>
                <a:srgbClr val="192E58"/>
              </a:solidFill>
              <a:latin typeface="Rockwell"/>
              <a:cs typeface="Rockwell"/>
            </a:endParaRPr>
          </a:p>
        </p:txBody>
      </p:sp>
      <p:pic>
        <p:nvPicPr>
          <p:cNvPr id="18" name="Picture 17" descr="stockis-pms.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264352" y="5340645"/>
            <a:ext cx="1080960" cy="1079960"/>
          </a:xfrm>
          <a:prstGeom prst="rect">
            <a:avLst/>
          </a:prstGeom>
        </p:spPr>
      </p:pic>
      <p:sp>
        <p:nvSpPr>
          <p:cNvPr id="5" name="TextBox 4"/>
          <p:cNvSpPr txBox="1"/>
          <p:nvPr/>
        </p:nvSpPr>
        <p:spPr>
          <a:xfrm>
            <a:off x="-1498600" y="1739900"/>
            <a:ext cx="184666" cy="369332"/>
          </a:xfrm>
          <a:prstGeom prst="rect">
            <a:avLst/>
          </a:prstGeom>
          <a:noFill/>
        </p:spPr>
        <p:txBody>
          <a:bodyPr wrap="none" rtlCol="0">
            <a:spAutoFit/>
          </a:bodyPr>
          <a:lstStyle/>
          <a:p>
            <a:endParaRPr lang="en-US" dirty="0"/>
          </a:p>
        </p:txBody>
      </p:sp>
      <p:pic>
        <p:nvPicPr>
          <p:cNvPr id="11" name="Picture 10"/>
          <p:cNvPicPr>
            <a:picLocks noChangeAspect="1"/>
          </p:cNvPicPr>
          <p:nvPr/>
        </p:nvPicPr>
        <p:blipFill>
          <a:blip r:embed="rId5"/>
          <a:stretch>
            <a:fillRect/>
          </a:stretch>
        </p:blipFill>
        <p:spPr>
          <a:xfrm>
            <a:off x="1524001" y="3933176"/>
            <a:ext cx="136135" cy="1080000"/>
          </a:xfrm>
          <a:prstGeom prst="rect">
            <a:avLst/>
          </a:prstGeom>
          <a:effectLst/>
        </p:spPr>
      </p:pic>
    </p:spTree>
    <p:extLst>
      <p:ext uri="{BB962C8B-B14F-4D97-AF65-F5344CB8AC3E}">
        <p14:creationId xmlns:p14="http://schemas.microsoft.com/office/powerpoint/2010/main" val="17334564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5ED89-6481-4D47-B383-1BB783FEC467}"/>
              </a:ext>
            </a:extLst>
          </p:cNvPr>
          <p:cNvSpPr>
            <a:spLocks noGrp="1"/>
          </p:cNvSpPr>
          <p:nvPr>
            <p:ph type="title"/>
          </p:nvPr>
        </p:nvSpPr>
        <p:spPr/>
        <p:txBody>
          <a:bodyPr>
            <a:normAutofit/>
          </a:bodyPr>
          <a:lstStyle/>
          <a:p>
            <a:r>
              <a:rPr lang="sv-SE" sz="3200" b="1" dirty="0"/>
              <a:t>OVR – Online </a:t>
            </a:r>
            <a:r>
              <a:rPr lang="sv-SE" sz="3200" b="1" dirty="0" err="1"/>
              <a:t>Venue</a:t>
            </a:r>
            <a:r>
              <a:rPr lang="sv-SE" sz="3200" b="1" dirty="0"/>
              <a:t> </a:t>
            </a:r>
            <a:r>
              <a:rPr lang="sv-SE" sz="3200" b="1" dirty="0" err="1"/>
              <a:t>Report</a:t>
            </a:r>
            <a:r>
              <a:rPr lang="sv-SE" sz="3200" b="1" dirty="0"/>
              <a:t>						</a:t>
            </a:r>
          </a:p>
        </p:txBody>
      </p:sp>
      <p:sp>
        <p:nvSpPr>
          <p:cNvPr id="3" name="Content Placeholder 2">
            <a:extLst>
              <a:ext uri="{FF2B5EF4-FFF2-40B4-BE49-F238E27FC236}">
                <a16:creationId xmlns:a16="http://schemas.microsoft.com/office/drawing/2014/main" id="{D35542C7-5CD7-45F6-B525-3A2C97FD8428}"/>
              </a:ext>
            </a:extLst>
          </p:cNvPr>
          <p:cNvSpPr>
            <a:spLocks noGrp="1"/>
          </p:cNvSpPr>
          <p:nvPr>
            <p:ph idx="1"/>
          </p:nvPr>
        </p:nvSpPr>
        <p:spPr/>
        <p:txBody>
          <a:bodyPr>
            <a:normAutofit lnSpcReduction="10000"/>
          </a:bodyPr>
          <a:lstStyle/>
          <a:p>
            <a:pPr marL="0" indent="0">
              <a:buNone/>
            </a:pPr>
            <a:r>
              <a:rPr lang="sv-SE" b="1" i="1" dirty="0">
                <a:solidFill>
                  <a:srgbClr val="FF0000"/>
                </a:solidFill>
                <a:latin typeface="+mj-lt"/>
              </a:rPr>
              <a:t>OVR </a:t>
            </a:r>
            <a:r>
              <a:rPr lang="sv-SE" b="1" i="1" dirty="0" err="1">
                <a:solidFill>
                  <a:srgbClr val="FF0000"/>
                </a:solidFill>
                <a:latin typeface="+mj-lt"/>
              </a:rPr>
              <a:t>Lighter</a:t>
            </a:r>
            <a:endParaRPr lang="sv-SE" b="1" i="1" dirty="0">
              <a:solidFill>
                <a:srgbClr val="FF0000"/>
              </a:solidFill>
              <a:latin typeface="+mj-lt"/>
            </a:endParaRPr>
          </a:p>
          <a:p>
            <a:pPr marL="0" indent="0">
              <a:buNone/>
            </a:pPr>
            <a:r>
              <a:rPr lang="sv-SE" i="1" dirty="0">
                <a:solidFill>
                  <a:srgbClr val="FF0000"/>
                </a:solidFill>
                <a:latin typeface="+mj-lt"/>
              </a:rPr>
              <a:t>U9-U11, Flickor B, C. Endast lägga in laguppställning, öppna och stänga matchen. Inga resultat</a:t>
            </a:r>
          </a:p>
          <a:p>
            <a:pPr marL="0" indent="0">
              <a:buNone/>
            </a:pPr>
            <a:r>
              <a:rPr lang="sv-SE" i="1" dirty="0">
                <a:solidFill>
                  <a:srgbClr val="FF0000"/>
                </a:solidFill>
                <a:latin typeface="+mj-lt"/>
              </a:rPr>
              <a:t>U12, Flickor A. Som ovan med tillägg att lägga in utvisningar. Inga resultat</a:t>
            </a:r>
          </a:p>
          <a:p>
            <a:pPr marL="0" indent="0">
              <a:buNone/>
            </a:pPr>
            <a:r>
              <a:rPr lang="sv-SE" b="1" dirty="0">
                <a:latin typeface="+mj-lt"/>
              </a:rPr>
              <a:t>OVR </a:t>
            </a:r>
            <a:r>
              <a:rPr lang="sv-SE" b="1" dirty="0" err="1">
                <a:latin typeface="+mj-lt"/>
              </a:rPr>
              <a:t>Light</a:t>
            </a:r>
            <a:endParaRPr lang="sv-SE" b="1" dirty="0">
              <a:latin typeface="+mj-lt"/>
            </a:endParaRPr>
          </a:p>
          <a:p>
            <a:pPr marL="0" indent="0">
              <a:buNone/>
            </a:pPr>
            <a:r>
              <a:rPr lang="sv-SE" dirty="0">
                <a:latin typeface="+mj-lt"/>
              </a:rPr>
              <a:t>U13-U16, Damjunior, J18/J20 div 1 och lägre, Senior div 2 och lägre</a:t>
            </a:r>
          </a:p>
          <a:p>
            <a:pPr marL="0" indent="0">
              <a:buNone/>
            </a:pPr>
            <a:r>
              <a:rPr lang="sv-SE" b="1" dirty="0">
                <a:latin typeface="+mj-lt"/>
              </a:rPr>
              <a:t>OVR</a:t>
            </a:r>
          </a:p>
          <a:p>
            <a:pPr marL="0" indent="0">
              <a:buNone/>
            </a:pPr>
            <a:r>
              <a:rPr lang="sv-SE" dirty="0">
                <a:latin typeface="+mj-lt"/>
              </a:rPr>
              <a:t>J18/J20 Regional (f d Elit), Senior div 1 och högre. Tillägg till OVR </a:t>
            </a:r>
            <a:r>
              <a:rPr lang="sv-SE" dirty="0" err="1">
                <a:latin typeface="+mj-lt"/>
              </a:rPr>
              <a:t>Light</a:t>
            </a:r>
            <a:r>
              <a:rPr lang="sv-SE" dirty="0">
                <a:latin typeface="+mj-lt"/>
              </a:rPr>
              <a:t>: Vem som sköt/Tekningsstatistik/Plus minus</a:t>
            </a:r>
          </a:p>
          <a:p>
            <a:pPr marL="0" indent="0">
              <a:buNone/>
            </a:pPr>
            <a:endParaRPr lang="sv-SE" dirty="0"/>
          </a:p>
          <a:p>
            <a:pPr marL="0" indent="0">
              <a:buNone/>
            </a:pPr>
            <a:endParaRPr lang="sv-SE" dirty="0"/>
          </a:p>
          <a:p>
            <a:pPr marL="0" indent="0">
              <a:buNone/>
            </a:pPr>
            <a:endParaRPr lang="sv-SE" dirty="0"/>
          </a:p>
          <a:p>
            <a:endParaRPr lang="sv-SE" dirty="0"/>
          </a:p>
        </p:txBody>
      </p:sp>
      <p:pic>
        <p:nvPicPr>
          <p:cNvPr id="4" name="Picture 5" descr="stockis-pms.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083702" y="594276"/>
            <a:ext cx="720667" cy="720000"/>
          </a:xfrm>
          <a:prstGeom prst="rect">
            <a:avLst/>
          </a:prstGeom>
        </p:spPr>
      </p:pic>
    </p:spTree>
    <p:extLst>
      <p:ext uri="{BB962C8B-B14F-4D97-AF65-F5344CB8AC3E}">
        <p14:creationId xmlns:p14="http://schemas.microsoft.com/office/powerpoint/2010/main" val="1324432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fade">
                                      <p:cBhvr>
                                        <p:cTn id="26" dur="500"/>
                                        <p:tgtEl>
                                          <p:spTgt spid="3">
                                            <p:txEl>
                                              <p:pRg st="5" end="5"/>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fade">
                                      <p:cBhvr>
                                        <p:cTn id="29"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F6C4E3-9744-40A6-B393-7DFC74AC23B4}"/>
              </a:ext>
            </a:extLst>
          </p:cNvPr>
          <p:cNvSpPr>
            <a:spLocks noGrp="1"/>
          </p:cNvSpPr>
          <p:nvPr>
            <p:ph type="title"/>
          </p:nvPr>
        </p:nvSpPr>
        <p:spPr>
          <a:xfrm>
            <a:off x="838200" y="365125"/>
            <a:ext cx="10515600" cy="1645444"/>
          </a:xfrm>
        </p:spPr>
        <p:txBody>
          <a:bodyPr>
            <a:normAutofit fontScale="90000"/>
          </a:bodyPr>
          <a:lstStyle/>
          <a:p>
            <a:r>
              <a:rPr lang="sv-SE" sz="2000" dirty="0"/>
              <a:t>Before Game – 	Fylls i innan match start</a:t>
            </a:r>
            <a:br>
              <a:rPr lang="sv-SE" sz="2000" dirty="0"/>
            </a:br>
            <a:r>
              <a:rPr lang="sv-SE" sz="2000" dirty="0"/>
              <a:t>During Game – 	Rapportering/Protokoll under match</a:t>
            </a:r>
            <a:br>
              <a:rPr lang="sv-SE" sz="2000" dirty="0"/>
            </a:br>
            <a:r>
              <a:rPr lang="sv-SE" sz="2000" dirty="0"/>
              <a:t>Intermission – 	Mellan perioderna och efter match, MV statistik </a:t>
            </a:r>
            <a:r>
              <a:rPr lang="sv-SE" sz="2000" dirty="0" err="1"/>
              <a:t>etc</a:t>
            </a:r>
            <a:r>
              <a:rPr lang="sv-SE" sz="2000" dirty="0"/>
              <a:t>			</a:t>
            </a:r>
            <a:br>
              <a:rPr lang="sv-SE" sz="2000" dirty="0"/>
            </a:br>
            <a:r>
              <a:rPr lang="sv-SE" sz="2000" dirty="0"/>
              <a:t>Reports – 	Rapporter för utskrift</a:t>
            </a:r>
            <a:br>
              <a:rPr lang="sv-SE" sz="2000" dirty="0"/>
            </a:br>
            <a:r>
              <a:rPr lang="sv-SE" sz="2000" dirty="0"/>
              <a:t>Settings 		</a:t>
            </a:r>
            <a:br>
              <a:rPr lang="sv-SE" sz="2000" dirty="0"/>
            </a:br>
            <a:r>
              <a:rPr lang="sv-SE" sz="2000" dirty="0"/>
              <a:t>Gamebreak – 	Används om man behöver informera om fördröjning av matchstart , broken ice etc. </a:t>
            </a:r>
          </a:p>
        </p:txBody>
      </p:sp>
      <p:pic>
        <p:nvPicPr>
          <p:cNvPr id="4" name="Content Placeholder 3">
            <a:extLst>
              <a:ext uri="{FF2B5EF4-FFF2-40B4-BE49-F238E27FC236}">
                <a16:creationId xmlns:a16="http://schemas.microsoft.com/office/drawing/2014/main" id="{2EF61215-D9F2-4257-8503-B602B92BAB99}"/>
              </a:ext>
            </a:extLst>
          </p:cNvPr>
          <p:cNvPicPr>
            <a:picLocks noGrp="1" noChangeAspect="1"/>
          </p:cNvPicPr>
          <p:nvPr>
            <p:ph idx="1"/>
          </p:nvPr>
        </p:nvPicPr>
        <p:blipFill>
          <a:blip r:embed="rId3"/>
          <a:stretch>
            <a:fillRect/>
          </a:stretch>
        </p:blipFill>
        <p:spPr>
          <a:xfrm>
            <a:off x="990600" y="2143919"/>
            <a:ext cx="9029700" cy="3981450"/>
          </a:xfrm>
          <a:prstGeom prst="rect">
            <a:avLst/>
          </a:prstGeom>
        </p:spPr>
      </p:pic>
      <p:pic>
        <p:nvPicPr>
          <p:cNvPr id="5" name="Picture 5" descr="stockis-pms.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83702" y="587401"/>
            <a:ext cx="720667" cy="720000"/>
          </a:xfrm>
          <a:prstGeom prst="rect">
            <a:avLst/>
          </a:prstGeom>
        </p:spPr>
      </p:pic>
    </p:spTree>
    <p:extLst>
      <p:ext uri="{BB962C8B-B14F-4D97-AF65-F5344CB8AC3E}">
        <p14:creationId xmlns:p14="http://schemas.microsoft.com/office/powerpoint/2010/main" val="17636514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52407-8C6B-460D-BA99-49DD5AACEBD8}"/>
              </a:ext>
            </a:extLst>
          </p:cNvPr>
          <p:cNvSpPr>
            <a:spLocks noGrp="1"/>
          </p:cNvSpPr>
          <p:nvPr>
            <p:ph type="title"/>
          </p:nvPr>
        </p:nvSpPr>
        <p:spPr/>
        <p:txBody>
          <a:bodyPr>
            <a:normAutofit/>
          </a:bodyPr>
          <a:lstStyle/>
          <a:p>
            <a:r>
              <a:rPr lang="sv-SE" sz="2800" dirty="0" err="1"/>
              <a:t>Reports</a:t>
            </a:r>
            <a:r>
              <a:rPr lang="sv-SE" sz="2800" dirty="0"/>
              <a:t> – alla utskrifter på en plats					</a:t>
            </a:r>
          </a:p>
        </p:txBody>
      </p:sp>
      <p:pic>
        <p:nvPicPr>
          <p:cNvPr id="4" name="Content Placeholder 3">
            <a:extLst>
              <a:ext uri="{FF2B5EF4-FFF2-40B4-BE49-F238E27FC236}">
                <a16:creationId xmlns:a16="http://schemas.microsoft.com/office/drawing/2014/main" id="{96FA84F5-A60D-4D6B-A7CE-928AB91FE8DA}"/>
              </a:ext>
            </a:extLst>
          </p:cNvPr>
          <p:cNvPicPr>
            <a:picLocks noGrp="1" noChangeAspect="1"/>
          </p:cNvPicPr>
          <p:nvPr>
            <p:ph idx="1"/>
          </p:nvPr>
        </p:nvPicPr>
        <p:blipFill>
          <a:blip r:embed="rId2"/>
          <a:stretch>
            <a:fillRect/>
          </a:stretch>
        </p:blipFill>
        <p:spPr>
          <a:xfrm>
            <a:off x="1038225" y="1781969"/>
            <a:ext cx="6572250" cy="2800350"/>
          </a:xfrm>
          <a:prstGeom prst="rect">
            <a:avLst/>
          </a:prstGeom>
        </p:spPr>
      </p:pic>
      <p:pic>
        <p:nvPicPr>
          <p:cNvPr id="5" name="Picture 5" descr="stockis-pms.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83702" y="587401"/>
            <a:ext cx="720667" cy="720000"/>
          </a:xfrm>
          <a:prstGeom prst="rect">
            <a:avLst/>
          </a:prstGeom>
        </p:spPr>
      </p:pic>
    </p:spTree>
    <p:extLst>
      <p:ext uri="{BB962C8B-B14F-4D97-AF65-F5344CB8AC3E}">
        <p14:creationId xmlns:p14="http://schemas.microsoft.com/office/powerpoint/2010/main" val="172236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08192ECE-9BAF-4762-8A50-18868E49B25C}"/>
              </a:ext>
            </a:extLst>
          </p:cNvPr>
          <p:cNvSpPr>
            <a:spLocks noGrp="1"/>
          </p:cNvSpPr>
          <p:nvPr>
            <p:ph idx="1"/>
          </p:nvPr>
        </p:nvSpPr>
        <p:spPr>
          <a:xfrm>
            <a:off x="418323" y="957878"/>
            <a:ext cx="10515600" cy="4351338"/>
          </a:xfrm>
        </p:spPr>
        <p:txBody>
          <a:bodyPr>
            <a:normAutofit/>
          </a:bodyPr>
          <a:lstStyle/>
          <a:p>
            <a:pPr marL="0" indent="0" algn="ctr">
              <a:buNone/>
            </a:pPr>
            <a:r>
              <a:rPr lang="sv-SE" sz="7200" dirty="0"/>
              <a:t>										</a:t>
            </a:r>
          </a:p>
          <a:p>
            <a:pPr marL="0" indent="0" algn="ctr">
              <a:buNone/>
            </a:pPr>
            <a:r>
              <a:rPr lang="sv-SE" sz="7200" dirty="0"/>
              <a:t>Innan matchstart</a:t>
            </a:r>
          </a:p>
        </p:txBody>
      </p:sp>
      <p:pic>
        <p:nvPicPr>
          <p:cNvPr id="4" name="Picture 5" descr="stockis-pms.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083702" y="587401"/>
            <a:ext cx="720667" cy="720000"/>
          </a:xfrm>
          <a:prstGeom prst="rect">
            <a:avLst/>
          </a:prstGeom>
        </p:spPr>
      </p:pic>
    </p:spTree>
    <p:extLst>
      <p:ext uri="{BB962C8B-B14F-4D97-AF65-F5344CB8AC3E}">
        <p14:creationId xmlns:p14="http://schemas.microsoft.com/office/powerpoint/2010/main" val="17947820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5ED89-6481-4D47-B383-1BB783FEC467}"/>
              </a:ext>
            </a:extLst>
          </p:cNvPr>
          <p:cNvSpPr>
            <a:spLocks noGrp="1"/>
          </p:cNvSpPr>
          <p:nvPr>
            <p:ph type="title"/>
          </p:nvPr>
        </p:nvSpPr>
        <p:spPr>
          <a:xfrm>
            <a:off x="838200" y="365125"/>
            <a:ext cx="10515600" cy="821939"/>
          </a:xfrm>
        </p:spPr>
        <p:txBody>
          <a:bodyPr>
            <a:normAutofit/>
          </a:bodyPr>
          <a:lstStyle/>
          <a:p>
            <a:r>
              <a:rPr lang="sv-SE" sz="3200" b="1" dirty="0"/>
              <a:t>Förbered dokument innan match – </a:t>
            </a:r>
            <a:r>
              <a:rPr lang="sv-SE" sz="3200" b="1" dirty="0" err="1">
                <a:hlinkClick r:id="rId3" action="ppaction://hlinkfile"/>
              </a:rPr>
              <a:t>Prel</a:t>
            </a:r>
            <a:r>
              <a:rPr lang="sv-SE" sz="3200" b="1" dirty="0">
                <a:hlinkClick r:id="rId3" action="ppaction://hlinkfile"/>
              </a:rPr>
              <a:t> Team </a:t>
            </a:r>
            <a:r>
              <a:rPr lang="sv-SE" sz="3200" b="1" dirty="0" err="1">
                <a:hlinkClick r:id="rId3" action="ppaction://hlinkfile"/>
              </a:rPr>
              <a:t>Roster</a:t>
            </a:r>
            <a:r>
              <a:rPr lang="sv-SE" sz="3200" b="1" dirty="0"/>
              <a:t>		</a:t>
            </a:r>
          </a:p>
        </p:txBody>
      </p:sp>
      <p:sp>
        <p:nvSpPr>
          <p:cNvPr id="3" name="Content Placeholder 2">
            <a:extLst>
              <a:ext uri="{FF2B5EF4-FFF2-40B4-BE49-F238E27FC236}">
                <a16:creationId xmlns:a16="http://schemas.microsoft.com/office/drawing/2014/main" id="{D35542C7-5CD7-45F6-B525-3A2C97FD8428}"/>
              </a:ext>
            </a:extLst>
          </p:cNvPr>
          <p:cNvSpPr>
            <a:spLocks noGrp="1"/>
          </p:cNvSpPr>
          <p:nvPr>
            <p:ph idx="1"/>
          </p:nvPr>
        </p:nvSpPr>
        <p:spPr>
          <a:xfrm>
            <a:off x="367683" y="1319598"/>
            <a:ext cx="10515600" cy="4351338"/>
          </a:xfrm>
        </p:spPr>
        <p:txBody>
          <a:bodyPr/>
          <a:lstStyle/>
          <a:p>
            <a:r>
              <a:rPr lang="sv-SE" sz="2400" dirty="0">
                <a:latin typeface="+mj-lt"/>
              </a:rPr>
              <a:t>Prel Team Roster – till lagen för att fylla i matchens laguppställning</a:t>
            </a:r>
          </a:p>
          <a:p>
            <a:pPr marL="0" indent="0">
              <a:buNone/>
            </a:pPr>
            <a:endParaRPr lang="sv-SE" dirty="0">
              <a:latin typeface="+mj-lt"/>
            </a:endParaRPr>
          </a:p>
          <a:p>
            <a:pPr marL="0" indent="0">
              <a:buNone/>
            </a:pPr>
            <a:endParaRPr lang="sv-SE" dirty="0"/>
          </a:p>
          <a:p>
            <a:pPr marL="0" indent="0">
              <a:buNone/>
            </a:pPr>
            <a:endParaRPr lang="sv-SE" dirty="0"/>
          </a:p>
          <a:p>
            <a:pPr marL="0" indent="0">
              <a:buNone/>
            </a:pPr>
            <a:endParaRPr lang="sv-SE" dirty="0"/>
          </a:p>
          <a:p>
            <a:endParaRPr lang="sv-SE" dirty="0"/>
          </a:p>
        </p:txBody>
      </p:sp>
      <p:pic>
        <p:nvPicPr>
          <p:cNvPr id="4" name="Bildobjekt 3">
            <a:extLst>
              <a:ext uri="{FF2B5EF4-FFF2-40B4-BE49-F238E27FC236}">
                <a16:creationId xmlns:a16="http://schemas.microsoft.com/office/drawing/2014/main" id="{B153905E-55C3-4E52-9C38-04306706F202}"/>
              </a:ext>
            </a:extLst>
          </p:cNvPr>
          <p:cNvPicPr>
            <a:picLocks noChangeAspect="1"/>
          </p:cNvPicPr>
          <p:nvPr/>
        </p:nvPicPr>
        <p:blipFill>
          <a:blip r:embed="rId4"/>
          <a:stretch>
            <a:fillRect/>
          </a:stretch>
        </p:blipFill>
        <p:spPr>
          <a:xfrm>
            <a:off x="62144" y="1826724"/>
            <a:ext cx="12192000" cy="3554974"/>
          </a:xfrm>
          <a:prstGeom prst="rect">
            <a:avLst/>
          </a:prstGeom>
        </p:spPr>
      </p:pic>
      <p:pic>
        <p:nvPicPr>
          <p:cNvPr id="5" name="Picture 5" descr="stockis-pms.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083702" y="587401"/>
            <a:ext cx="720667" cy="720000"/>
          </a:xfrm>
          <a:prstGeom prst="rect">
            <a:avLst/>
          </a:prstGeom>
        </p:spPr>
      </p:pic>
    </p:spTree>
    <p:extLst>
      <p:ext uri="{BB962C8B-B14F-4D97-AF65-F5344CB8AC3E}">
        <p14:creationId xmlns:p14="http://schemas.microsoft.com/office/powerpoint/2010/main" val="11563011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5ED89-6481-4D47-B383-1BB783FEC467}"/>
              </a:ext>
            </a:extLst>
          </p:cNvPr>
          <p:cNvSpPr>
            <a:spLocks noGrp="1"/>
          </p:cNvSpPr>
          <p:nvPr>
            <p:ph type="title"/>
          </p:nvPr>
        </p:nvSpPr>
        <p:spPr/>
        <p:txBody>
          <a:bodyPr>
            <a:normAutofit/>
          </a:bodyPr>
          <a:lstStyle/>
          <a:p>
            <a:r>
              <a:rPr lang="sv-SE" sz="3200" b="1" dirty="0"/>
              <a:t>Förbered dokument innan match – </a:t>
            </a:r>
            <a:r>
              <a:rPr lang="sv-SE" sz="3200" b="1" dirty="0">
                <a:hlinkClick r:id="rId3" action="ppaction://hlinkfile"/>
              </a:rPr>
              <a:t>Off. Team </a:t>
            </a:r>
            <a:r>
              <a:rPr lang="sv-SE" sz="3200" b="1" dirty="0" err="1">
                <a:hlinkClick r:id="rId3" action="ppaction://hlinkfile"/>
              </a:rPr>
              <a:t>Roster</a:t>
            </a:r>
            <a:r>
              <a:rPr lang="sv-SE" sz="3200" b="1" dirty="0"/>
              <a:t>		</a:t>
            </a:r>
          </a:p>
        </p:txBody>
      </p:sp>
      <p:sp>
        <p:nvSpPr>
          <p:cNvPr id="3" name="Content Placeholder 2">
            <a:extLst>
              <a:ext uri="{FF2B5EF4-FFF2-40B4-BE49-F238E27FC236}">
                <a16:creationId xmlns:a16="http://schemas.microsoft.com/office/drawing/2014/main" id="{D35542C7-5CD7-45F6-B525-3A2C97FD8428}"/>
              </a:ext>
            </a:extLst>
          </p:cNvPr>
          <p:cNvSpPr>
            <a:spLocks noGrp="1"/>
          </p:cNvSpPr>
          <p:nvPr>
            <p:ph idx="1"/>
          </p:nvPr>
        </p:nvSpPr>
        <p:spPr/>
        <p:txBody>
          <a:bodyPr/>
          <a:lstStyle/>
          <a:p>
            <a:r>
              <a:rPr lang="sv-SE" sz="2400" dirty="0" err="1">
                <a:latin typeface="+mj-lt"/>
              </a:rPr>
              <a:t>Official</a:t>
            </a:r>
            <a:r>
              <a:rPr lang="sv-SE" sz="2400" dirty="0">
                <a:latin typeface="+mj-lt"/>
              </a:rPr>
              <a:t> Team Roster – för underskrift av respektive lag</a:t>
            </a:r>
            <a:endParaRPr lang="sv-SE" dirty="0"/>
          </a:p>
          <a:p>
            <a:pPr marL="0" indent="0">
              <a:buNone/>
            </a:pPr>
            <a:endParaRPr lang="sv-SE" dirty="0"/>
          </a:p>
          <a:p>
            <a:pPr marL="0" indent="0">
              <a:buNone/>
            </a:pPr>
            <a:endParaRPr lang="sv-SE" dirty="0"/>
          </a:p>
          <a:p>
            <a:endParaRPr lang="sv-SE" dirty="0"/>
          </a:p>
        </p:txBody>
      </p:sp>
      <p:pic>
        <p:nvPicPr>
          <p:cNvPr id="4" name="Bildobjekt 3">
            <a:extLst>
              <a:ext uri="{FF2B5EF4-FFF2-40B4-BE49-F238E27FC236}">
                <a16:creationId xmlns:a16="http://schemas.microsoft.com/office/drawing/2014/main" id="{E8339D09-7A12-4BAB-B656-FC7C550656BC}"/>
              </a:ext>
            </a:extLst>
          </p:cNvPr>
          <p:cNvPicPr>
            <a:picLocks noChangeAspect="1"/>
          </p:cNvPicPr>
          <p:nvPr/>
        </p:nvPicPr>
        <p:blipFill>
          <a:blip r:embed="rId4"/>
          <a:stretch>
            <a:fillRect/>
          </a:stretch>
        </p:blipFill>
        <p:spPr>
          <a:xfrm>
            <a:off x="83976" y="2754238"/>
            <a:ext cx="12192000" cy="3271630"/>
          </a:xfrm>
          <a:prstGeom prst="rect">
            <a:avLst/>
          </a:prstGeom>
        </p:spPr>
      </p:pic>
      <p:pic>
        <p:nvPicPr>
          <p:cNvPr id="5" name="Picture 5" descr="stockis-pms.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083702" y="587401"/>
            <a:ext cx="720667" cy="720000"/>
          </a:xfrm>
          <a:prstGeom prst="rect">
            <a:avLst/>
          </a:prstGeom>
        </p:spPr>
      </p:pic>
    </p:spTree>
    <p:extLst>
      <p:ext uri="{BB962C8B-B14F-4D97-AF65-F5344CB8AC3E}">
        <p14:creationId xmlns:p14="http://schemas.microsoft.com/office/powerpoint/2010/main" val="16772933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5ED89-6481-4D47-B383-1BB783FEC467}"/>
              </a:ext>
            </a:extLst>
          </p:cNvPr>
          <p:cNvSpPr>
            <a:spLocks noGrp="1"/>
          </p:cNvSpPr>
          <p:nvPr>
            <p:ph type="title"/>
          </p:nvPr>
        </p:nvSpPr>
        <p:spPr/>
        <p:txBody>
          <a:bodyPr>
            <a:normAutofit/>
          </a:bodyPr>
          <a:lstStyle/>
          <a:p>
            <a:r>
              <a:rPr lang="sv-SE" sz="3200" b="1" dirty="0"/>
              <a:t>Förbered dokument innan match – </a:t>
            </a:r>
            <a:r>
              <a:rPr lang="sv-SE" sz="3200" b="1" dirty="0">
                <a:hlinkClick r:id="rId3" action="ppaction://hlinkfile"/>
              </a:rPr>
              <a:t>Off. Team </a:t>
            </a:r>
            <a:r>
              <a:rPr lang="sv-SE" sz="3200" b="1" dirty="0" err="1">
                <a:hlinkClick r:id="rId3" action="ppaction://hlinkfile"/>
              </a:rPr>
              <a:t>Roster</a:t>
            </a:r>
            <a:r>
              <a:rPr lang="sv-SE" sz="3200" b="1" dirty="0"/>
              <a:t>		</a:t>
            </a:r>
          </a:p>
        </p:txBody>
      </p:sp>
      <p:sp>
        <p:nvSpPr>
          <p:cNvPr id="3" name="Content Placeholder 2">
            <a:extLst>
              <a:ext uri="{FF2B5EF4-FFF2-40B4-BE49-F238E27FC236}">
                <a16:creationId xmlns:a16="http://schemas.microsoft.com/office/drawing/2014/main" id="{D35542C7-5CD7-45F6-B525-3A2C97FD8428}"/>
              </a:ext>
            </a:extLst>
          </p:cNvPr>
          <p:cNvSpPr>
            <a:spLocks noGrp="1"/>
          </p:cNvSpPr>
          <p:nvPr>
            <p:ph idx="1"/>
          </p:nvPr>
        </p:nvSpPr>
        <p:spPr/>
        <p:txBody>
          <a:bodyPr/>
          <a:lstStyle/>
          <a:p>
            <a:r>
              <a:rPr lang="sv-SE" sz="2400" dirty="0">
                <a:latin typeface="+mj-lt"/>
              </a:rPr>
              <a:t>När de skriver under markerar de vilken mv som startar, lägg sedan in detta i OVR</a:t>
            </a:r>
          </a:p>
          <a:p>
            <a:r>
              <a:rPr lang="sv-SE" sz="2400" dirty="0">
                <a:latin typeface="+mj-lt"/>
              </a:rPr>
              <a:t>Skriv ut på nytt, lämna en kopia till respektive lag, domare och speaker</a:t>
            </a:r>
          </a:p>
          <a:p>
            <a:pPr marL="0" indent="0">
              <a:buNone/>
            </a:pPr>
            <a:endParaRPr lang="sv-SE" sz="2400" dirty="0">
              <a:latin typeface="+mj-lt"/>
            </a:endParaRPr>
          </a:p>
          <a:p>
            <a:pPr marL="0" indent="0">
              <a:buNone/>
            </a:pPr>
            <a:endParaRPr lang="sv-SE" dirty="0"/>
          </a:p>
          <a:p>
            <a:pPr marL="0" indent="0">
              <a:buNone/>
            </a:pPr>
            <a:endParaRPr lang="sv-SE" dirty="0"/>
          </a:p>
          <a:p>
            <a:pPr marL="0" indent="0">
              <a:buNone/>
            </a:pPr>
            <a:endParaRPr lang="sv-SE" dirty="0"/>
          </a:p>
          <a:p>
            <a:endParaRPr lang="sv-SE" dirty="0"/>
          </a:p>
        </p:txBody>
      </p:sp>
      <p:pic>
        <p:nvPicPr>
          <p:cNvPr id="6" name="Bildobjekt 5">
            <a:extLst>
              <a:ext uri="{FF2B5EF4-FFF2-40B4-BE49-F238E27FC236}">
                <a16:creationId xmlns:a16="http://schemas.microsoft.com/office/drawing/2014/main" id="{2EB39F9B-0BFB-47E0-86AD-7F7C90B0D435}"/>
              </a:ext>
            </a:extLst>
          </p:cNvPr>
          <p:cNvPicPr>
            <a:picLocks noChangeAspect="1"/>
          </p:cNvPicPr>
          <p:nvPr/>
        </p:nvPicPr>
        <p:blipFill>
          <a:blip r:embed="rId4"/>
          <a:stretch>
            <a:fillRect/>
          </a:stretch>
        </p:blipFill>
        <p:spPr>
          <a:xfrm>
            <a:off x="0" y="3192677"/>
            <a:ext cx="12192000" cy="2984286"/>
          </a:xfrm>
          <a:prstGeom prst="rect">
            <a:avLst/>
          </a:prstGeom>
        </p:spPr>
      </p:pic>
      <p:pic>
        <p:nvPicPr>
          <p:cNvPr id="5" name="Picture 5" descr="stockis-pms.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083702" y="587401"/>
            <a:ext cx="720667" cy="720000"/>
          </a:xfrm>
          <a:prstGeom prst="rect">
            <a:avLst/>
          </a:prstGeom>
        </p:spPr>
      </p:pic>
    </p:spTree>
    <p:extLst>
      <p:ext uri="{BB962C8B-B14F-4D97-AF65-F5344CB8AC3E}">
        <p14:creationId xmlns:p14="http://schemas.microsoft.com/office/powerpoint/2010/main" val="37658091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5ED89-6481-4D47-B383-1BB783FEC467}"/>
              </a:ext>
            </a:extLst>
          </p:cNvPr>
          <p:cNvSpPr>
            <a:spLocks noGrp="1"/>
          </p:cNvSpPr>
          <p:nvPr>
            <p:ph type="title"/>
          </p:nvPr>
        </p:nvSpPr>
        <p:spPr/>
        <p:txBody>
          <a:bodyPr>
            <a:normAutofit/>
          </a:bodyPr>
          <a:lstStyle/>
          <a:p>
            <a:r>
              <a:rPr lang="sv-SE" sz="3200" b="1" dirty="0"/>
              <a:t>Förbered dokument innan match – </a:t>
            </a:r>
            <a:r>
              <a:rPr lang="sv-SE" sz="3200" b="1" dirty="0">
                <a:hlinkClick r:id="rId3" action="ppaction://hlinkfile"/>
              </a:rPr>
              <a:t>Off. Team </a:t>
            </a:r>
            <a:r>
              <a:rPr lang="sv-SE" sz="3200" b="1" dirty="0" err="1">
                <a:hlinkClick r:id="rId3" action="ppaction://hlinkfile"/>
              </a:rPr>
              <a:t>Roster</a:t>
            </a:r>
            <a:r>
              <a:rPr lang="sv-SE" sz="3200" b="1" dirty="0"/>
              <a:t>		</a:t>
            </a:r>
          </a:p>
        </p:txBody>
      </p:sp>
      <p:sp>
        <p:nvSpPr>
          <p:cNvPr id="3" name="Content Placeholder 2">
            <a:extLst>
              <a:ext uri="{FF2B5EF4-FFF2-40B4-BE49-F238E27FC236}">
                <a16:creationId xmlns:a16="http://schemas.microsoft.com/office/drawing/2014/main" id="{D35542C7-5CD7-45F6-B525-3A2C97FD8428}"/>
              </a:ext>
            </a:extLst>
          </p:cNvPr>
          <p:cNvSpPr>
            <a:spLocks noGrp="1"/>
          </p:cNvSpPr>
          <p:nvPr>
            <p:ph idx="1"/>
          </p:nvPr>
        </p:nvSpPr>
        <p:spPr/>
        <p:txBody>
          <a:bodyPr/>
          <a:lstStyle/>
          <a:p>
            <a:r>
              <a:rPr lang="sv-SE" sz="2400" dirty="0">
                <a:latin typeface="+mj-lt"/>
              </a:rPr>
              <a:t>Krav på info innan match kan startas</a:t>
            </a:r>
          </a:p>
          <a:p>
            <a:pPr lvl="1"/>
            <a:r>
              <a:rPr lang="sv-SE" dirty="0">
                <a:latin typeface="+mj-lt"/>
              </a:rPr>
              <a:t>Startande målvakt i varje lag</a:t>
            </a:r>
          </a:p>
          <a:p>
            <a:pPr lvl="1"/>
            <a:r>
              <a:rPr lang="sv-SE" dirty="0">
                <a:latin typeface="+mj-lt"/>
              </a:rPr>
              <a:t>Lagkapten i varje lag</a:t>
            </a:r>
          </a:p>
          <a:p>
            <a:pPr lvl="1"/>
            <a:r>
              <a:rPr lang="sv-SE" dirty="0">
                <a:latin typeface="+mj-lt"/>
              </a:rPr>
              <a:t>Minst en </a:t>
            </a:r>
            <a:r>
              <a:rPr lang="sv-SE" dirty="0" err="1">
                <a:latin typeface="+mj-lt"/>
              </a:rPr>
              <a:t>Head</a:t>
            </a:r>
            <a:r>
              <a:rPr lang="sv-SE" dirty="0">
                <a:latin typeface="+mj-lt"/>
              </a:rPr>
              <a:t> coach</a:t>
            </a:r>
          </a:p>
          <a:p>
            <a:pPr lvl="1"/>
            <a:r>
              <a:rPr lang="sv-SE" dirty="0">
                <a:latin typeface="+mj-lt"/>
              </a:rPr>
              <a:t>Minst en domare</a:t>
            </a:r>
          </a:p>
          <a:p>
            <a:pPr lvl="1"/>
            <a:endParaRPr lang="sv-SE" dirty="0">
              <a:latin typeface="+mj-lt"/>
            </a:endParaRPr>
          </a:p>
          <a:p>
            <a:r>
              <a:rPr lang="sv-SE" dirty="0">
                <a:latin typeface="+mj-lt"/>
              </a:rPr>
              <a:t>Byta tröjnummer</a:t>
            </a:r>
          </a:p>
          <a:p>
            <a:r>
              <a:rPr lang="sv-SE" dirty="0">
                <a:latin typeface="+mj-lt"/>
              </a:rPr>
              <a:t>Lägga till saknad spelare</a:t>
            </a:r>
          </a:p>
          <a:p>
            <a:r>
              <a:rPr lang="sv-SE" dirty="0">
                <a:latin typeface="+mj-lt"/>
              </a:rPr>
              <a:t>Publicera rapport</a:t>
            </a:r>
            <a:endParaRPr lang="sv-SE" dirty="0"/>
          </a:p>
          <a:p>
            <a:pPr marL="0" indent="0">
              <a:buNone/>
            </a:pPr>
            <a:endParaRPr lang="sv-SE" dirty="0"/>
          </a:p>
          <a:p>
            <a:pPr marL="0" indent="0">
              <a:buNone/>
            </a:pPr>
            <a:endParaRPr lang="sv-SE" dirty="0"/>
          </a:p>
          <a:p>
            <a:endParaRPr lang="sv-SE" dirty="0"/>
          </a:p>
        </p:txBody>
      </p:sp>
      <p:pic>
        <p:nvPicPr>
          <p:cNvPr id="5" name="Picture 5" descr="stockis-pms.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83702" y="587401"/>
            <a:ext cx="720667" cy="720000"/>
          </a:xfrm>
          <a:prstGeom prst="rect">
            <a:avLst/>
          </a:prstGeom>
        </p:spPr>
      </p:pic>
    </p:spTree>
    <p:extLst>
      <p:ext uri="{BB962C8B-B14F-4D97-AF65-F5344CB8AC3E}">
        <p14:creationId xmlns:p14="http://schemas.microsoft.com/office/powerpoint/2010/main" val="32287794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5ED89-6481-4D47-B383-1BB783FEC467}"/>
              </a:ext>
            </a:extLst>
          </p:cNvPr>
          <p:cNvSpPr>
            <a:spLocks noGrp="1"/>
          </p:cNvSpPr>
          <p:nvPr>
            <p:ph type="title"/>
          </p:nvPr>
        </p:nvSpPr>
        <p:spPr/>
        <p:txBody>
          <a:bodyPr>
            <a:normAutofit/>
          </a:bodyPr>
          <a:lstStyle/>
          <a:p>
            <a:r>
              <a:rPr lang="sv-SE" sz="3200" b="1" dirty="0"/>
              <a:t>Förbered dokument innan match – Off. Team </a:t>
            </a:r>
            <a:r>
              <a:rPr lang="sv-SE" sz="3200" b="1" dirty="0" err="1"/>
              <a:t>Roster</a:t>
            </a:r>
            <a:r>
              <a:rPr lang="sv-SE" sz="3200" b="1" dirty="0"/>
              <a:t>		</a:t>
            </a:r>
          </a:p>
        </p:txBody>
      </p:sp>
      <p:sp>
        <p:nvSpPr>
          <p:cNvPr id="3" name="Content Placeholder 2">
            <a:extLst>
              <a:ext uri="{FF2B5EF4-FFF2-40B4-BE49-F238E27FC236}">
                <a16:creationId xmlns:a16="http://schemas.microsoft.com/office/drawing/2014/main" id="{D35542C7-5CD7-45F6-B525-3A2C97FD8428}"/>
              </a:ext>
            </a:extLst>
          </p:cNvPr>
          <p:cNvSpPr>
            <a:spLocks noGrp="1"/>
          </p:cNvSpPr>
          <p:nvPr>
            <p:ph idx="1"/>
          </p:nvPr>
        </p:nvSpPr>
        <p:spPr/>
        <p:txBody>
          <a:bodyPr/>
          <a:lstStyle/>
          <a:p>
            <a:pPr marL="0" indent="0">
              <a:buNone/>
            </a:pPr>
            <a:r>
              <a:rPr lang="sv-SE" sz="2400" dirty="0">
                <a:latin typeface="+mj-lt"/>
              </a:rPr>
              <a:t>När allt är klart är ”</a:t>
            </a:r>
            <a:r>
              <a:rPr lang="sv-SE" sz="2400" dirty="0" err="1">
                <a:latin typeface="+mj-lt"/>
              </a:rPr>
              <a:t>During</a:t>
            </a:r>
            <a:r>
              <a:rPr lang="sv-SE" sz="2400" dirty="0">
                <a:latin typeface="+mj-lt"/>
              </a:rPr>
              <a:t> game” markerat så man kan öppna matchen</a:t>
            </a:r>
          </a:p>
          <a:p>
            <a:pPr marL="0" indent="0">
              <a:buNone/>
            </a:pPr>
            <a:endParaRPr lang="sv-SE" dirty="0"/>
          </a:p>
          <a:p>
            <a:pPr marL="0" indent="0">
              <a:buNone/>
            </a:pPr>
            <a:endParaRPr lang="sv-SE" dirty="0"/>
          </a:p>
          <a:p>
            <a:pPr marL="0" indent="0">
              <a:buNone/>
            </a:pPr>
            <a:endParaRPr lang="sv-SE" dirty="0"/>
          </a:p>
          <a:p>
            <a:endParaRPr lang="sv-SE" dirty="0"/>
          </a:p>
        </p:txBody>
      </p:sp>
      <p:pic>
        <p:nvPicPr>
          <p:cNvPr id="4" name="Bildobjekt 3">
            <a:extLst>
              <a:ext uri="{FF2B5EF4-FFF2-40B4-BE49-F238E27FC236}">
                <a16:creationId xmlns:a16="http://schemas.microsoft.com/office/drawing/2014/main" id="{F6C51B91-D509-4AE8-BEAD-95DB79E45218}"/>
              </a:ext>
            </a:extLst>
          </p:cNvPr>
          <p:cNvPicPr>
            <a:picLocks noChangeAspect="1"/>
          </p:cNvPicPr>
          <p:nvPr/>
        </p:nvPicPr>
        <p:blipFill>
          <a:blip r:embed="rId3"/>
          <a:stretch>
            <a:fillRect/>
          </a:stretch>
        </p:blipFill>
        <p:spPr>
          <a:xfrm>
            <a:off x="74645" y="2631042"/>
            <a:ext cx="12192000" cy="2566300"/>
          </a:xfrm>
          <a:prstGeom prst="rect">
            <a:avLst/>
          </a:prstGeom>
        </p:spPr>
      </p:pic>
      <p:pic>
        <p:nvPicPr>
          <p:cNvPr id="5" name="Picture 5" descr="stockis-pms.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83702" y="587401"/>
            <a:ext cx="720667" cy="720000"/>
          </a:xfrm>
          <a:prstGeom prst="rect">
            <a:avLst/>
          </a:prstGeom>
        </p:spPr>
      </p:pic>
    </p:spTree>
    <p:extLst>
      <p:ext uri="{BB962C8B-B14F-4D97-AF65-F5344CB8AC3E}">
        <p14:creationId xmlns:p14="http://schemas.microsoft.com/office/powerpoint/2010/main" val="896959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5ED89-6481-4D47-B383-1BB783FEC467}"/>
              </a:ext>
            </a:extLst>
          </p:cNvPr>
          <p:cNvSpPr>
            <a:spLocks noGrp="1"/>
          </p:cNvSpPr>
          <p:nvPr>
            <p:ph type="title"/>
          </p:nvPr>
        </p:nvSpPr>
        <p:spPr>
          <a:xfrm>
            <a:off x="838200" y="365126"/>
            <a:ext cx="10515600" cy="1025136"/>
          </a:xfrm>
        </p:spPr>
        <p:txBody>
          <a:bodyPr>
            <a:normAutofit/>
          </a:bodyPr>
          <a:lstStyle/>
          <a:p>
            <a:r>
              <a:rPr lang="sv-SE" sz="3200" b="1" dirty="0"/>
              <a:t>Förbered dokument innan match – till sekretariatet			</a:t>
            </a:r>
          </a:p>
        </p:txBody>
      </p:sp>
      <p:sp>
        <p:nvSpPr>
          <p:cNvPr id="3" name="Content Placeholder 2">
            <a:extLst>
              <a:ext uri="{FF2B5EF4-FFF2-40B4-BE49-F238E27FC236}">
                <a16:creationId xmlns:a16="http://schemas.microsoft.com/office/drawing/2014/main" id="{D35542C7-5CD7-45F6-B525-3A2C97FD8428}"/>
              </a:ext>
            </a:extLst>
          </p:cNvPr>
          <p:cNvSpPr>
            <a:spLocks noGrp="1"/>
          </p:cNvSpPr>
          <p:nvPr>
            <p:ph idx="1"/>
          </p:nvPr>
        </p:nvSpPr>
        <p:spPr/>
        <p:txBody>
          <a:bodyPr/>
          <a:lstStyle/>
          <a:p>
            <a:r>
              <a:rPr lang="sv-SE" sz="2400" dirty="0">
                <a:latin typeface="+mj-lt"/>
              </a:rPr>
              <a:t>Förbered dokument till båsfunktionärerna </a:t>
            </a:r>
          </a:p>
          <a:p>
            <a:r>
              <a:rPr lang="sv-SE" sz="2400" dirty="0">
                <a:latin typeface="+mj-lt"/>
              </a:rPr>
              <a:t>Laguppställning (</a:t>
            </a:r>
            <a:r>
              <a:rPr lang="sv-SE" sz="2400" dirty="0" err="1">
                <a:latin typeface="+mj-lt"/>
              </a:rPr>
              <a:t>Shot</a:t>
            </a:r>
            <a:r>
              <a:rPr lang="sv-SE" sz="2400" dirty="0">
                <a:latin typeface="+mj-lt"/>
              </a:rPr>
              <a:t> </a:t>
            </a:r>
            <a:r>
              <a:rPr lang="sv-SE" sz="2400" dirty="0" err="1">
                <a:latin typeface="+mj-lt"/>
              </a:rPr>
              <a:t>Sheet</a:t>
            </a:r>
            <a:r>
              <a:rPr lang="sv-SE" sz="2400" dirty="0">
                <a:latin typeface="+mj-lt"/>
              </a:rPr>
              <a:t> = spelare i nummerordning uppskattas av speaker)</a:t>
            </a:r>
          </a:p>
          <a:p>
            <a:r>
              <a:rPr lang="sv-SE" sz="2400" dirty="0">
                <a:latin typeface="+mj-lt"/>
              </a:rPr>
              <a:t>FO &amp; </a:t>
            </a:r>
            <a:r>
              <a:rPr lang="sv-SE" sz="2400" dirty="0" err="1">
                <a:latin typeface="+mj-lt"/>
              </a:rPr>
              <a:t>Shot</a:t>
            </a:r>
            <a:r>
              <a:rPr lang="sv-SE" sz="2400" dirty="0">
                <a:latin typeface="+mj-lt"/>
              </a:rPr>
              <a:t> Sheet – (Gäller ej OVR Light)</a:t>
            </a:r>
          </a:p>
          <a:p>
            <a:pPr marL="0" indent="0">
              <a:buNone/>
            </a:pPr>
            <a:endParaRPr lang="sv-SE" dirty="0"/>
          </a:p>
          <a:p>
            <a:pPr marL="0" indent="0">
              <a:buNone/>
            </a:pPr>
            <a:endParaRPr lang="sv-SE" dirty="0"/>
          </a:p>
          <a:p>
            <a:pPr marL="0" indent="0">
              <a:buNone/>
            </a:pPr>
            <a:endParaRPr lang="sv-SE" dirty="0"/>
          </a:p>
          <a:p>
            <a:pPr marL="0" indent="0">
              <a:buNone/>
            </a:pPr>
            <a:endParaRPr lang="sv-SE" dirty="0"/>
          </a:p>
          <a:p>
            <a:endParaRPr lang="sv-SE" dirty="0"/>
          </a:p>
        </p:txBody>
      </p:sp>
      <p:pic>
        <p:nvPicPr>
          <p:cNvPr id="5" name="Bildobjekt 4">
            <a:extLst>
              <a:ext uri="{FF2B5EF4-FFF2-40B4-BE49-F238E27FC236}">
                <a16:creationId xmlns:a16="http://schemas.microsoft.com/office/drawing/2014/main" id="{D5E93B2D-99C6-4905-BC1E-E2EBD3190849}"/>
              </a:ext>
            </a:extLst>
          </p:cNvPr>
          <p:cNvPicPr>
            <a:picLocks noChangeAspect="1"/>
          </p:cNvPicPr>
          <p:nvPr/>
        </p:nvPicPr>
        <p:blipFill>
          <a:blip r:embed="rId2"/>
          <a:stretch>
            <a:fillRect/>
          </a:stretch>
        </p:blipFill>
        <p:spPr>
          <a:xfrm>
            <a:off x="0" y="3172408"/>
            <a:ext cx="12217990" cy="3685592"/>
          </a:xfrm>
          <a:prstGeom prst="rect">
            <a:avLst/>
          </a:prstGeom>
        </p:spPr>
      </p:pic>
      <p:pic>
        <p:nvPicPr>
          <p:cNvPr id="6" name="Picture 5" descr="stockis-pms.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83702" y="587401"/>
            <a:ext cx="720667" cy="720000"/>
          </a:xfrm>
          <a:prstGeom prst="rect">
            <a:avLst/>
          </a:prstGeom>
        </p:spPr>
      </p:pic>
    </p:spTree>
    <p:extLst>
      <p:ext uri="{BB962C8B-B14F-4D97-AF65-F5344CB8AC3E}">
        <p14:creationId xmlns:p14="http://schemas.microsoft.com/office/powerpoint/2010/main" val="34488853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08192ECE-9BAF-4762-8A50-18868E49B25C}"/>
              </a:ext>
            </a:extLst>
          </p:cNvPr>
          <p:cNvSpPr>
            <a:spLocks noGrp="1"/>
          </p:cNvSpPr>
          <p:nvPr>
            <p:ph idx="1"/>
          </p:nvPr>
        </p:nvSpPr>
        <p:spPr>
          <a:xfrm>
            <a:off x="418323" y="957878"/>
            <a:ext cx="10515600" cy="4351338"/>
          </a:xfrm>
        </p:spPr>
        <p:txBody>
          <a:bodyPr>
            <a:normAutofit/>
          </a:bodyPr>
          <a:lstStyle/>
          <a:p>
            <a:pPr marL="0" indent="0" algn="ctr">
              <a:buNone/>
            </a:pPr>
            <a:r>
              <a:rPr lang="sv-SE" sz="7200" dirty="0"/>
              <a:t>											</a:t>
            </a:r>
          </a:p>
          <a:p>
            <a:pPr marL="0" indent="0" algn="ctr">
              <a:buNone/>
            </a:pPr>
            <a:r>
              <a:rPr lang="sv-SE" sz="7200" dirty="0"/>
              <a:t>Under match</a:t>
            </a:r>
          </a:p>
        </p:txBody>
      </p:sp>
      <p:pic>
        <p:nvPicPr>
          <p:cNvPr id="4" name="Picture 5" descr="stockis-pms.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083702" y="597878"/>
            <a:ext cx="720667" cy="720000"/>
          </a:xfrm>
          <a:prstGeom prst="rect">
            <a:avLst/>
          </a:prstGeom>
        </p:spPr>
      </p:pic>
    </p:spTree>
    <p:extLst>
      <p:ext uri="{BB962C8B-B14F-4D97-AF65-F5344CB8AC3E}">
        <p14:creationId xmlns:p14="http://schemas.microsoft.com/office/powerpoint/2010/main" val="8554536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C0550BD-4AC9-4F7F-8FD4-97B1CCB9BF93}"/>
              </a:ext>
            </a:extLst>
          </p:cNvPr>
          <p:cNvSpPr>
            <a:spLocks noGrp="1"/>
          </p:cNvSpPr>
          <p:nvPr>
            <p:ph type="title"/>
          </p:nvPr>
        </p:nvSpPr>
        <p:spPr>
          <a:xfrm>
            <a:off x="838200" y="365126"/>
            <a:ext cx="10515600" cy="987814"/>
          </a:xfrm>
        </p:spPr>
        <p:txBody>
          <a:bodyPr/>
          <a:lstStyle/>
          <a:p>
            <a:r>
              <a:rPr lang="sv-SE" dirty="0" err="1"/>
              <a:t>During</a:t>
            </a:r>
            <a:r>
              <a:rPr lang="sv-SE" dirty="0"/>
              <a:t> game								 </a:t>
            </a:r>
          </a:p>
        </p:txBody>
      </p:sp>
      <p:pic>
        <p:nvPicPr>
          <p:cNvPr id="4" name="Platshållare för innehåll 3">
            <a:extLst>
              <a:ext uri="{FF2B5EF4-FFF2-40B4-BE49-F238E27FC236}">
                <a16:creationId xmlns:a16="http://schemas.microsoft.com/office/drawing/2014/main" id="{F87E2289-17E4-4FC1-968D-D20DD0958572}"/>
              </a:ext>
            </a:extLst>
          </p:cNvPr>
          <p:cNvPicPr>
            <a:picLocks noGrp="1" noChangeAspect="1"/>
          </p:cNvPicPr>
          <p:nvPr>
            <p:ph idx="1"/>
          </p:nvPr>
        </p:nvPicPr>
        <p:blipFill>
          <a:blip r:embed="rId3"/>
          <a:stretch>
            <a:fillRect/>
          </a:stretch>
        </p:blipFill>
        <p:spPr>
          <a:xfrm>
            <a:off x="865820" y="1825625"/>
            <a:ext cx="10460359" cy="4351338"/>
          </a:xfrm>
          <a:prstGeom prst="rect">
            <a:avLst/>
          </a:prstGeom>
        </p:spPr>
      </p:pic>
      <p:pic>
        <p:nvPicPr>
          <p:cNvPr id="5" name="Picture 5" descr="stockis-pms.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49326" y="632940"/>
            <a:ext cx="720667" cy="720000"/>
          </a:xfrm>
          <a:prstGeom prst="rect">
            <a:avLst/>
          </a:prstGeom>
        </p:spPr>
      </p:pic>
    </p:spTree>
    <p:extLst>
      <p:ext uri="{BB962C8B-B14F-4D97-AF65-F5344CB8AC3E}">
        <p14:creationId xmlns:p14="http://schemas.microsoft.com/office/powerpoint/2010/main" val="24272471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F95A3E9-0617-4993-A1EA-B47733880ED9}"/>
              </a:ext>
            </a:extLst>
          </p:cNvPr>
          <p:cNvSpPr>
            <a:spLocks noGrp="1"/>
          </p:cNvSpPr>
          <p:nvPr>
            <p:ph type="title"/>
          </p:nvPr>
        </p:nvSpPr>
        <p:spPr/>
        <p:txBody>
          <a:bodyPr/>
          <a:lstStyle/>
          <a:p>
            <a:r>
              <a:rPr lang="sv-SE" dirty="0"/>
              <a:t>Uppdatera matchtid							</a:t>
            </a:r>
          </a:p>
        </p:txBody>
      </p:sp>
      <p:pic>
        <p:nvPicPr>
          <p:cNvPr id="4" name="Platshållare för innehåll 3">
            <a:extLst>
              <a:ext uri="{FF2B5EF4-FFF2-40B4-BE49-F238E27FC236}">
                <a16:creationId xmlns:a16="http://schemas.microsoft.com/office/drawing/2014/main" id="{E3903716-009F-423E-A524-CF82AB4A69E0}"/>
              </a:ext>
            </a:extLst>
          </p:cNvPr>
          <p:cNvPicPr>
            <a:picLocks noGrp="1" noChangeAspect="1"/>
          </p:cNvPicPr>
          <p:nvPr>
            <p:ph idx="1"/>
          </p:nvPr>
        </p:nvPicPr>
        <p:blipFill>
          <a:blip r:embed="rId3"/>
          <a:stretch>
            <a:fillRect/>
          </a:stretch>
        </p:blipFill>
        <p:spPr>
          <a:xfrm>
            <a:off x="1151470" y="1527045"/>
            <a:ext cx="7500422" cy="4351338"/>
          </a:xfrm>
          <a:prstGeom prst="rect">
            <a:avLst/>
          </a:prstGeom>
        </p:spPr>
      </p:pic>
      <p:pic>
        <p:nvPicPr>
          <p:cNvPr id="5" name="Picture 5" descr="stockis-pms.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83702" y="597878"/>
            <a:ext cx="720667" cy="720000"/>
          </a:xfrm>
          <a:prstGeom prst="rect">
            <a:avLst/>
          </a:prstGeom>
        </p:spPr>
      </p:pic>
    </p:spTree>
    <p:extLst>
      <p:ext uri="{BB962C8B-B14F-4D97-AF65-F5344CB8AC3E}">
        <p14:creationId xmlns:p14="http://schemas.microsoft.com/office/powerpoint/2010/main" val="34441986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EC4C03C-FC33-4835-BA5B-9142CBBAC6C7}"/>
              </a:ext>
            </a:extLst>
          </p:cNvPr>
          <p:cNvSpPr>
            <a:spLocks noGrp="1"/>
          </p:cNvSpPr>
          <p:nvPr>
            <p:ph type="title"/>
          </p:nvPr>
        </p:nvSpPr>
        <p:spPr/>
        <p:txBody>
          <a:bodyPr>
            <a:normAutofit/>
          </a:bodyPr>
          <a:lstStyle/>
          <a:p>
            <a:pPr algn="ctr"/>
            <a:r>
              <a:rPr lang="sv-SE" dirty="0"/>
              <a:t>Mål, Utvisning, Straffslag,					 </a:t>
            </a:r>
            <a:br>
              <a:rPr lang="sv-SE" dirty="0"/>
            </a:br>
            <a:r>
              <a:rPr lang="sv-SE" dirty="0" err="1"/>
              <a:t>Time</a:t>
            </a:r>
            <a:r>
              <a:rPr lang="sv-SE" dirty="0"/>
              <a:t> </a:t>
            </a:r>
            <a:r>
              <a:rPr lang="sv-SE" dirty="0" err="1"/>
              <a:t>out</a:t>
            </a:r>
            <a:r>
              <a:rPr lang="sv-SE" dirty="0"/>
              <a:t>, Byte av målvakt</a:t>
            </a:r>
          </a:p>
        </p:txBody>
      </p:sp>
      <p:pic>
        <p:nvPicPr>
          <p:cNvPr id="4" name="Platshållare för innehåll 3">
            <a:extLst>
              <a:ext uri="{FF2B5EF4-FFF2-40B4-BE49-F238E27FC236}">
                <a16:creationId xmlns:a16="http://schemas.microsoft.com/office/drawing/2014/main" id="{91C044C9-A998-46F2-A98A-7CC2817B1943}"/>
              </a:ext>
            </a:extLst>
          </p:cNvPr>
          <p:cNvPicPr>
            <a:picLocks noGrp="1" noChangeAspect="1"/>
          </p:cNvPicPr>
          <p:nvPr>
            <p:ph idx="1"/>
          </p:nvPr>
        </p:nvPicPr>
        <p:blipFill>
          <a:blip r:embed="rId2"/>
          <a:stretch>
            <a:fillRect/>
          </a:stretch>
        </p:blipFill>
        <p:spPr>
          <a:xfrm>
            <a:off x="3952875" y="2891631"/>
            <a:ext cx="4286250" cy="2219325"/>
          </a:xfrm>
          <a:prstGeom prst="rect">
            <a:avLst/>
          </a:prstGeom>
        </p:spPr>
      </p:pic>
      <p:pic>
        <p:nvPicPr>
          <p:cNvPr id="5" name="Picture 5" descr="stockis-pms.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49326" y="632940"/>
            <a:ext cx="720667" cy="720000"/>
          </a:xfrm>
          <a:prstGeom prst="rect">
            <a:avLst/>
          </a:prstGeom>
        </p:spPr>
      </p:pic>
    </p:spTree>
    <p:extLst>
      <p:ext uri="{BB962C8B-B14F-4D97-AF65-F5344CB8AC3E}">
        <p14:creationId xmlns:p14="http://schemas.microsoft.com/office/powerpoint/2010/main" val="39586004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3E38329-9A4C-4D1B-BEBF-71261073DB47}"/>
              </a:ext>
            </a:extLst>
          </p:cNvPr>
          <p:cNvSpPr>
            <a:spLocks noGrp="1"/>
          </p:cNvSpPr>
          <p:nvPr>
            <p:ph type="title"/>
          </p:nvPr>
        </p:nvSpPr>
        <p:spPr>
          <a:xfrm>
            <a:off x="838200" y="365125"/>
            <a:ext cx="10515600" cy="777081"/>
          </a:xfrm>
        </p:spPr>
        <p:txBody>
          <a:bodyPr>
            <a:normAutofit/>
          </a:bodyPr>
          <a:lstStyle/>
          <a:p>
            <a:r>
              <a:rPr lang="sv-SE" dirty="0"/>
              <a:t>Mål											</a:t>
            </a:r>
          </a:p>
        </p:txBody>
      </p:sp>
      <p:pic>
        <p:nvPicPr>
          <p:cNvPr id="4" name="Platshållare för innehåll 3">
            <a:extLst>
              <a:ext uri="{FF2B5EF4-FFF2-40B4-BE49-F238E27FC236}">
                <a16:creationId xmlns:a16="http://schemas.microsoft.com/office/drawing/2014/main" id="{DCD7397F-685E-46E7-A653-C2914996B5E7}"/>
              </a:ext>
            </a:extLst>
          </p:cNvPr>
          <p:cNvPicPr>
            <a:picLocks noGrp="1" noChangeAspect="1"/>
          </p:cNvPicPr>
          <p:nvPr>
            <p:ph idx="1"/>
          </p:nvPr>
        </p:nvPicPr>
        <p:blipFill>
          <a:blip r:embed="rId2"/>
          <a:stretch>
            <a:fillRect/>
          </a:stretch>
        </p:blipFill>
        <p:spPr>
          <a:xfrm>
            <a:off x="502298" y="3224213"/>
            <a:ext cx="10515600" cy="3429000"/>
          </a:xfrm>
          <a:prstGeom prst="rect">
            <a:avLst/>
          </a:prstGeom>
        </p:spPr>
      </p:pic>
      <p:pic>
        <p:nvPicPr>
          <p:cNvPr id="5" name="Bildobjekt 4">
            <a:extLst>
              <a:ext uri="{FF2B5EF4-FFF2-40B4-BE49-F238E27FC236}">
                <a16:creationId xmlns:a16="http://schemas.microsoft.com/office/drawing/2014/main" id="{CADAC638-574C-4CC7-9ED2-4A32AED5C47D}"/>
              </a:ext>
            </a:extLst>
          </p:cNvPr>
          <p:cNvPicPr>
            <a:picLocks noChangeAspect="1"/>
          </p:cNvPicPr>
          <p:nvPr/>
        </p:nvPicPr>
        <p:blipFill>
          <a:blip r:embed="rId3"/>
          <a:stretch>
            <a:fillRect/>
          </a:stretch>
        </p:blipFill>
        <p:spPr>
          <a:xfrm>
            <a:off x="2218492" y="1007706"/>
            <a:ext cx="6676983" cy="2421294"/>
          </a:xfrm>
          <a:prstGeom prst="rect">
            <a:avLst/>
          </a:prstGeom>
        </p:spPr>
      </p:pic>
      <p:pic>
        <p:nvPicPr>
          <p:cNvPr id="6" name="Picture 5" descr="stockis-pms.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49326" y="632940"/>
            <a:ext cx="720667" cy="720000"/>
          </a:xfrm>
          <a:prstGeom prst="rect">
            <a:avLst/>
          </a:prstGeom>
        </p:spPr>
      </p:pic>
    </p:spTree>
    <p:extLst>
      <p:ext uri="{BB962C8B-B14F-4D97-AF65-F5344CB8AC3E}">
        <p14:creationId xmlns:p14="http://schemas.microsoft.com/office/powerpoint/2010/main" val="41335295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1A94DFB-B9EA-45F8-9E40-077C27871D94}"/>
              </a:ext>
            </a:extLst>
          </p:cNvPr>
          <p:cNvSpPr>
            <a:spLocks noGrp="1"/>
          </p:cNvSpPr>
          <p:nvPr>
            <p:ph type="title"/>
          </p:nvPr>
        </p:nvSpPr>
        <p:spPr/>
        <p:txBody>
          <a:bodyPr/>
          <a:lstStyle/>
          <a:p>
            <a:r>
              <a:rPr lang="sv-SE" dirty="0"/>
              <a:t>Utvisning									</a:t>
            </a:r>
          </a:p>
        </p:txBody>
      </p:sp>
      <p:pic>
        <p:nvPicPr>
          <p:cNvPr id="4" name="Platshållare för innehåll 3">
            <a:extLst>
              <a:ext uri="{FF2B5EF4-FFF2-40B4-BE49-F238E27FC236}">
                <a16:creationId xmlns:a16="http://schemas.microsoft.com/office/drawing/2014/main" id="{1A3515F5-0910-480D-9221-F73F8073437A}"/>
              </a:ext>
            </a:extLst>
          </p:cNvPr>
          <p:cNvPicPr>
            <a:picLocks noGrp="1" noChangeAspect="1"/>
          </p:cNvPicPr>
          <p:nvPr>
            <p:ph idx="1"/>
          </p:nvPr>
        </p:nvPicPr>
        <p:blipFill>
          <a:blip r:embed="rId2"/>
          <a:stretch>
            <a:fillRect/>
          </a:stretch>
        </p:blipFill>
        <p:spPr>
          <a:xfrm>
            <a:off x="838200" y="2200078"/>
            <a:ext cx="10515600" cy="3602431"/>
          </a:xfrm>
          <a:prstGeom prst="rect">
            <a:avLst/>
          </a:prstGeom>
        </p:spPr>
      </p:pic>
      <p:sp>
        <p:nvSpPr>
          <p:cNvPr id="5" name="textruta 4">
            <a:extLst>
              <a:ext uri="{FF2B5EF4-FFF2-40B4-BE49-F238E27FC236}">
                <a16:creationId xmlns:a16="http://schemas.microsoft.com/office/drawing/2014/main" id="{7F77D5EB-133E-4AE0-BAB8-2FD261B0407B}"/>
              </a:ext>
            </a:extLst>
          </p:cNvPr>
          <p:cNvSpPr txBox="1"/>
          <p:nvPr/>
        </p:nvSpPr>
        <p:spPr>
          <a:xfrm>
            <a:off x="838200" y="1325248"/>
            <a:ext cx="10036274" cy="923330"/>
          </a:xfrm>
          <a:prstGeom prst="rect">
            <a:avLst/>
          </a:prstGeom>
          <a:noFill/>
        </p:spPr>
        <p:txBody>
          <a:bodyPr wrap="none" rtlCol="0">
            <a:spAutoFit/>
          </a:bodyPr>
          <a:lstStyle/>
          <a:p>
            <a:r>
              <a:rPr lang="sv-SE" dirty="0"/>
              <a:t>Nr 23 utvisad för ”</a:t>
            </a:r>
            <a:r>
              <a:rPr lang="sv-SE" dirty="0" err="1"/>
              <a:t>Checking</a:t>
            </a:r>
            <a:r>
              <a:rPr lang="sv-SE" dirty="0"/>
              <a:t> to the </a:t>
            </a:r>
            <a:r>
              <a:rPr lang="sv-SE" dirty="0" err="1"/>
              <a:t>head</a:t>
            </a:r>
            <a:r>
              <a:rPr lang="sv-SE" dirty="0"/>
              <a:t>”. Straffet är 2 min + 10 min personligt. 2 </a:t>
            </a:r>
            <a:r>
              <a:rPr lang="sv-SE" dirty="0" err="1"/>
              <a:t>minutersutvisningen</a:t>
            </a:r>
            <a:r>
              <a:rPr lang="sv-SE" dirty="0"/>
              <a:t> </a:t>
            </a:r>
          </a:p>
          <a:p>
            <a:r>
              <a:rPr lang="sv-SE" dirty="0"/>
              <a:t>sitts av </a:t>
            </a:r>
            <a:r>
              <a:rPr lang="sv-SE" dirty="0" err="1"/>
              <a:t>av</a:t>
            </a:r>
            <a:r>
              <a:rPr lang="sv-SE" dirty="0"/>
              <a:t> nr 35 som skrivs in under ”</a:t>
            </a:r>
            <a:r>
              <a:rPr lang="sv-SE" dirty="0" err="1"/>
              <a:t>Serv</a:t>
            </a:r>
            <a:r>
              <a:rPr lang="sv-SE" dirty="0"/>
              <a:t>”. Detta för att om AIK gör mål blir man fulltaliga igen men nr 23</a:t>
            </a:r>
          </a:p>
          <a:p>
            <a:r>
              <a:rPr lang="sv-SE" dirty="0"/>
              <a:t>ska sitta ytterligare 10 min.</a:t>
            </a:r>
          </a:p>
        </p:txBody>
      </p:sp>
      <p:pic>
        <p:nvPicPr>
          <p:cNvPr id="6" name="Picture 5" descr="stockis-pms.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49326" y="632940"/>
            <a:ext cx="720667" cy="720000"/>
          </a:xfrm>
          <a:prstGeom prst="rect">
            <a:avLst/>
          </a:prstGeom>
        </p:spPr>
      </p:pic>
    </p:spTree>
    <p:extLst>
      <p:ext uri="{BB962C8B-B14F-4D97-AF65-F5344CB8AC3E}">
        <p14:creationId xmlns:p14="http://schemas.microsoft.com/office/powerpoint/2010/main" val="308617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77542A0-9100-4CF3-866C-D6EFFBB0B45C}"/>
              </a:ext>
            </a:extLst>
          </p:cNvPr>
          <p:cNvSpPr>
            <a:spLocks noGrp="1"/>
          </p:cNvSpPr>
          <p:nvPr>
            <p:ph type="title"/>
          </p:nvPr>
        </p:nvSpPr>
        <p:spPr/>
        <p:txBody>
          <a:bodyPr>
            <a:normAutofit/>
          </a:bodyPr>
          <a:lstStyle/>
          <a:p>
            <a:r>
              <a:rPr lang="sv-SE" sz="2800" dirty="0"/>
              <a:t>I OVR ser det ut så här:								</a:t>
            </a:r>
          </a:p>
        </p:txBody>
      </p:sp>
      <p:pic>
        <p:nvPicPr>
          <p:cNvPr id="4" name="Platshållare för innehåll 3">
            <a:extLst>
              <a:ext uri="{FF2B5EF4-FFF2-40B4-BE49-F238E27FC236}">
                <a16:creationId xmlns:a16="http://schemas.microsoft.com/office/drawing/2014/main" id="{FAAC2AED-464C-45D9-A609-56C5C98EDF28}"/>
              </a:ext>
            </a:extLst>
          </p:cNvPr>
          <p:cNvPicPr>
            <a:picLocks noGrp="1" noChangeAspect="1"/>
          </p:cNvPicPr>
          <p:nvPr>
            <p:ph idx="1"/>
          </p:nvPr>
        </p:nvPicPr>
        <p:blipFill>
          <a:blip r:embed="rId2"/>
          <a:stretch>
            <a:fillRect/>
          </a:stretch>
        </p:blipFill>
        <p:spPr>
          <a:xfrm>
            <a:off x="360103" y="1485900"/>
            <a:ext cx="10277475" cy="1943100"/>
          </a:xfrm>
          <a:prstGeom prst="rect">
            <a:avLst/>
          </a:prstGeom>
        </p:spPr>
      </p:pic>
      <p:pic>
        <p:nvPicPr>
          <p:cNvPr id="5" name="Bildobjekt 4">
            <a:extLst>
              <a:ext uri="{FF2B5EF4-FFF2-40B4-BE49-F238E27FC236}">
                <a16:creationId xmlns:a16="http://schemas.microsoft.com/office/drawing/2014/main" id="{B5D62FDB-1CFC-4D70-8004-8C3E65DF6659}"/>
              </a:ext>
            </a:extLst>
          </p:cNvPr>
          <p:cNvPicPr>
            <a:picLocks noChangeAspect="1"/>
          </p:cNvPicPr>
          <p:nvPr/>
        </p:nvPicPr>
        <p:blipFill>
          <a:blip r:embed="rId3"/>
          <a:stretch>
            <a:fillRect/>
          </a:stretch>
        </p:blipFill>
        <p:spPr>
          <a:xfrm>
            <a:off x="360103" y="4176032"/>
            <a:ext cx="10553700" cy="1771650"/>
          </a:xfrm>
          <a:prstGeom prst="rect">
            <a:avLst/>
          </a:prstGeom>
        </p:spPr>
      </p:pic>
      <p:sp>
        <p:nvSpPr>
          <p:cNvPr id="6" name="textruta 5">
            <a:extLst>
              <a:ext uri="{FF2B5EF4-FFF2-40B4-BE49-F238E27FC236}">
                <a16:creationId xmlns:a16="http://schemas.microsoft.com/office/drawing/2014/main" id="{AF4027E7-DD6A-4F3D-A369-1369E1E6DAB3}"/>
              </a:ext>
            </a:extLst>
          </p:cNvPr>
          <p:cNvSpPr txBox="1"/>
          <p:nvPr/>
        </p:nvSpPr>
        <p:spPr>
          <a:xfrm flipH="1">
            <a:off x="838200" y="3617850"/>
            <a:ext cx="3277534" cy="369332"/>
          </a:xfrm>
          <a:prstGeom prst="rect">
            <a:avLst/>
          </a:prstGeom>
          <a:noFill/>
        </p:spPr>
        <p:txBody>
          <a:bodyPr wrap="square" rtlCol="0">
            <a:spAutoFit/>
          </a:bodyPr>
          <a:lstStyle/>
          <a:p>
            <a:r>
              <a:rPr lang="sv-SE" dirty="0"/>
              <a:t>Om det blir mål ändras tiden</a:t>
            </a:r>
          </a:p>
        </p:txBody>
      </p:sp>
      <p:pic>
        <p:nvPicPr>
          <p:cNvPr id="7" name="Picture 5" descr="stockis-pms.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49326" y="632940"/>
            <a:ext cx="720667" cy="720000"/>
          </a:xfrm>
          <a:prstGeom prst="rect">
            <a:avLst/>
          </a:prstGeom>
        </p:spPr>
      </p:pic>
    </p:spTree>
    <p:extLst>
      <p:ext uri="{BB962C8B-B14F-4D97-AF65-F5344CB8AC3E}">
        <p14:creationId xmlns:p14="http://schemas.microsoft.com/office/powerpoint/2010/main" val="21774200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E7B7F74-45F5-4E20-9300-CEBDB825A7D6}"/>
              </a:ext>
            </a:extLst>
          </p:cNvPr>
          <p:cNvSpPr>
            <a:spLocks noGrp="1"/>
          </p:cNvSpPr>
          <p:nvPr>
            <p:ph type="title"/>
          </p:nvPr>
        </p:nvSpPr>
        <p:spPr/>
        <p:txBody>
          <a:bodyPr/>
          <a:lstStyle/>
          <a:p>
            <a:r>
              <a:rPr lang="sv-SE" dirty="0"/>
              <a:t>Straffslag – </a:t>
            </a:r>
            <a:r>
              <a:rPr lang="sv-SE" dirty="0" err="1"/>
              <a:t>Penalty</a:t>
            </a:r>
            <a:r>
              <a:rPr lang="sv-SE" dirty="0"/>
              <a:t> </a:t>
            </a:r>
            <a:r>
              <a:rPr lang="sv-SE" dirty="0" err="1"/>
              <a:t>shot</a:t>
            </a:r>
            <a:r>
              <a:rPr lang="sv-SE" dirty="0"/>
              <a:t>						</a:t>
            </a:r>
          </a:p>
        </p:txBody>
      </p:sp>
      <p:pic>
        <p:nvPicPr>
          <p:cNvPr id="4" name="Platshållare för innehåll 3">
            <a:extLst>
              <a:ext uri="{FF2B5EF4-FFF2-40B4-BE49-F238E27FC236}">
                <a16:creationId xmlns:a16="http://schemas.microsoft.com/office/drawing/2014/main" id="{E8888D67-F466-40FA-A437-5FB28D96A1AE}"/>
              </a:ext>
            </a:extLst>
          </p:cNvPr>
          <p:cNvPicPr>
            <a:picLocks noGrp="1" noChangeAspect="1"/>
          </p:cNvPicPr>
          <p:nvPr>
            <p:ph idx="1"/>
          </p:nvPr>
        </p:nvPicPr>
        <p:blipFill>
          <a:blip r:embed="rId2"/>
          <a:stretch>
            <a:fillRect/>
          </a:stretch>
        </p:blipFill>
        <p:spPr>
          <a:xfrm>
            <a:off x="1157287" y="2539206"/>
            <a:ext cx="9877425" cy="2924175"/>
          </a:xfrm>
          <a:prstGeom prst="rect">
            <a:avLst/>
          </a:prstGeom>
        </p:spPr>
      </p:pic>
      <p:pic>
        <p:nvPicPr>
          <p:cNvPr id="5" name="Picture 5" descr="stockis-pms.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49326" y="632940"/>
            <a:ext cx="720667" cy="720000"/>
          </a:xfrm>
          <a:prstGeom prst="rect">
            <a:avLst/>
          </a:prstGeom>
        </p:spPr>
      </p:pic>
    </p:spTree>
    <p:extLst>
      <p:ext uri="{BB962C8B-B14F-4D97-AF65-F5344CB8AC3E}">
        <p14:creationId xmlns:p14="http://schemas.microsoft.com/office/powerpoint/2010/main" val="8006390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FB562DE-B59D-437A-B632-2743880A939E}"/>
              </a:ext>
            </a:extLst>
          </p:cNvPr>
          <p:cNvSpPr>
            <a:spLocks noGrp="1"/>
          </p:cNvSpPr>
          <p:nvPr>
            <p:ph type="title"/>
          </p:nvPr>
        </p:nvSpPr>
        <p:spPr/>
        <p:txBody>
          <a:bodyPr/>
          <a:lstStyle/>
          <a:p>
            <a:r>
              <a:rPr lang="sv-SE" dirty="0"/>
              <a:t>Timeout									</a:t>
            </a:r>
          </a:p>
        </p:txBody>
      </p:sp>
      <p:pic>
        <p:nvPicPr>
          <p:cNvPr id="4" name="Platshållare för innehåll 3">
            <a:extLst>
              <a:ext uri="{FF2B5EF4-FFF2-40B4-BE49-F238E27FC236}">
                <a16:creationId xmlns:a16="http://schemas.microsoft.com/office/drawing/2014/main" id="{B3EF6AEF-9AA5-491D-9161-102BE77B3661}"/>
              </a:ext>
            </a:extLst>
          </p:cNvPr>
          <p:cNvPicPr>
            <a:picLocks noGrp="1" noChangeAspect="1"/>
          </p:cNvPicPr>
          <p:nvPr>
            <p:ph idx="1"/>
          </p:nvPr>
        </p:nvPicPr>
        <p:blipFill>
          <a:blip r:embed="rId2"/>
          <a:stretch>
            <a:fillRect/>
          </a:stretch>
        </p:blipFill>
        <p:spPr>
          <a:xfrm>
            <a:off x="2324100" y="2115344"/>
            <a:ext cx="7543800" cy="3771900"/>
          </a:xfrm>
          <a:prstGeom prst="rect">
            <a:avLst/>
          </a:prstGeom>
        </p:spPr>
      </p:pic>
      <p:pic>
        <p:nvPicPr>
          <p:cNvPr id="5" name="Picture 5" descr="stockis-pms.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49326" y="632940"/>
            <a:ext cx="720667" cy="720000"/>
          </a:xfrm>
          <a:prstGeom prst="rect">
            <a:avLst/>
          </a:prstGeom>
        </p:spPr>
      </p:pic>
    </p:spTree>
    <p:extLst>
      <p:ext uri="{BB962C8B-B14F-4D97-AF65-F5344CB8AC3E}">
        <p14:creationId xmlns:p14="http://schemas.microsoft.com/office/powerpoint/2010/main" val="7626667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FC04384-54E3-4A76-9743-E285B9E6B871}"/>
              </a:ext>
            </a:extLst>
          </p:cNvPr>
          <p:cNvSpPr>
            <a:spLocks noGrp="1"/>
          </p:cNvSpPr>
          <p:nvPr>
            <p:ph type="title"/>
          </p:nvPr>
        </p:nvSpPr>
        <p:spPr/>
        <p:txBody>
          <a:bodyPr/>
          <a:lstStyle/>
          <a:p>
            <a:r>
              <a:rPr lang="sv-SE" dirty="0"/>
              <a:t>Byte av målvakt – </a:t>
            </a:r>
            <a:r>
              <a:rPr lang="sv-SE" dirty="0" err="1"/>
              <a:t>Goalie</a:t>
            </a:r>
            <a:r>
              <a:rPr lang="sv-SE" dirty="0"/>
              <a:t> substitutions		</a:t>
            </a:r>
          </a:p>
        </p:txBody>
      </p:sp>
      <p:pic>
        <p:nvPicPr>
          <p:cNvPr id="4" name="Platshållare för innehåll 3">
            <a:extLst>
              <a:ext uri="{FF2B5EF4-FFF2-40B4-BE49-F238E27FC236}">
                <a16:creationId xmlns:a16="http://schemas.microsoft.com/office/drawing/2014/main" id="{72F5B4A8-84BF-42A9-8DF2-005DAE8D1FD5}"/>
              </a:ext>
            </a:extLst>
          </p:cNvPr>
          <p:cNvPicPr>
            <a:picLocks noGrp="1" noChangeAspect="1"/>
          </p:cNvPicPr>
          <p:nvPr>
            <p:ph idx="1"/>
          </p:nvPr>
        </p:nvPicPr>
        <p:blipFill>
          <a:blip r:embed="rId2"/>
          <a:stretch>
            <a:fillRect/>
          </a:stretch>
        </p:blipFill>
        <p:spPr>
          <a:xfrm>
            <a:off x="1152525" y="2077244"/>
            <a:ext cx="9886950" cy="3848100"/>
          </a:xfrm>
          <a:prstGeom prst="rect">
            <a:avLst/>
          </a:prstGeom>
        </p:spPr>
      </p:pic>
      <p:pic>
        <p:nvPicPr>
          <p:cNvPr id="5" name="Picture 5" descr="stockis-pms.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49326" y="632940"/>
            <a:ext cx="720667" cy="720000"/>
          </a:xfrm>
          <a:prstGeom prst="rect">
            <a:avLst/>
          </a:prstGeom>
        </p:spPr>
      </p:pic>
    </p:spTree>
    <p:extLst>
      <p:ext uri="{BB962C8B-B14F-4D97-AF65-F5344CB8AC3E}">
        <p14:creationId xmlns:p14="http://schemas.microsoft.com/office/powerpoint/2010/main" val="2558456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2EF32A1-3021-4CB5-90F7-31C8C2497A55}"/>
              </a:ext>
            </a:extLst>
          </p:cNvPr>
          <p:cNvSpPr>
            <a:spLocks noGrp="1"/>
          </p:cNvSpPr>
          <p:nvPr>
            <p:ph type="title"/>
          </p:nvPr>
        </p:nvSpPr>
        <p:spPr/>
        <p:txBody>
          <a:bodyPr/>
          <a:lstStyle/>
          <a:p>
            <a:r>
              <a:rPr lang="sv-SE" dirty="0"/>
              <a:t>Periodslut									</a:t>
            </a:r>
          </a:p>
        </p:txBody>
      </p:sp>
      <p:pic>
        <p:nvPicPr>
          <p:cNvPr id="4" name="Platshållare för innehåll 3">
            <a:extLst>
              <a:ext uri="{FF2B5EF4-FFF2-40B4-BE49-F238E27FC236}">
                <a16:creationId xmlns:a16="http://schemas.microsoft.com/office/drawing/2014/main" id="{56D86D12-C5A0-43F2-94DA-E00FC7CF5A6F}"/>
              </a:ext>
            </a:extLst>
          </p:cNvPr>
          <p:cNvPicPr>
            <a:picLocks noGrp="1" noChangeAspect="1"/>
          </p:cNvPicPr>
          <p:nvPr>
            <p:ph idx="1"/>
          </p:nvPr>
        </p:nvPicPr>
        <p:blipFill>
          <a:blip r:embed="rId2"/>
          <a:stretch>
            <a:fillRect/>
          </a:stretch>
        </p:blipFill>
        <p:spPr>
          <a:xfrm>
            <a:off x="741788" y="2152196"/>
            <a:ext cx="9682055" cy="3931363"/>
          </a:xfrm>
          <a:prstGeom prst="rect">
            <a:avLst/>
          </a:prstGeom>
        </p:spPr>
      </p:pic>
      <p:sp>
        <p:nvSpPr>
          <p:cNvPr id="5" name="textruta 4">
            <a:extLst>
              <a:ext uri="{FF2B5EF4-FFF2-40B4-BE49-F238E27FC236}">
                <a16:creationId xmlns:a16="http://schemas.microsoft.com/office/drawing/2014/main" id="{C36A9D6F-D1A9-4553-B95A-5212FEF173CD}"/>
              </a:ext>
            </a:extLst>
          </p:cNvPr>
          <p:cNvSpPr txBox="1"/>
          <p:nvPr/>
        </p:nvSpPr>
        <p:spPr>
          <a:xfrm>
            <a:off x="979713" y="1367444"/>
            <a:ext cx="8668139" cy="646331"/>
          </a:xfrm>
          <a:prstGeom prst="rect">
            <a:avLst/>
          </a:prstGeom>
          <a:noFill/>
        </p:spPr>
        <p:txBody>
          <a:bodyPr wrap="square" rtlCol="0">
            <a:spAutoFit/>
          </a:bodyPr>
          <a:lstStyle/>
          <a:p>
            <a:r>
              <a:rPr lang="sv-SE" dirty="0"/>
              <a:t>Ändra till ”</a:t>
            </a:r>
            <a:r>
              <a:rPr lang="sv-SE" dirty="0" err="1"/>
              <a:t>Ended</a:t>
            </a:r>
            <a:r>
              <a:rPr lang="sv-SE" dirty="0"/>
              <a:t>” under Period 1. Då kommer man till denna ”Intermission” – fyll i skotten på respektive målvakt. OBS! Här har Västerås bytt mv = lägg in respektive skott på rätt mv</a:t>
            </a:r>
          </a:p>
        </p:txBody>
      </p:sp>
      <p:pic>
        <p:nvPicPr>
          <p:cNvPr id="6" name="Picture 5" descr="stockis-pms.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49326" y="632940"/>
            <a:ext cx="720667" cy="720000"/>
          </a:xfrm>
          <a:prstGeom prst="rect">
            <a:avLst/>
          </a:prstGeom>
        </p:spPr>
      </p:pic>
    </p:spTree>
    <p:extLst>
      <p:ext uri="{BB962C8B-B14F-4D97-AF65-F5344CB8AC3E}">
        <p14:creationId xmlns:p14="http://schemas.microsoft.com/office/powerpoint/2010/main" val="25849700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tshållare för innehåll 3">
            <a:extLst>
              <a:ext uri="{FF2B5EF4-FFF2-40B4-BE49-F238E27FC236}">
                <a16:creationId xmlns:a16="http://schemas.microsoft.com/office/drawing/2014/main" id="{38D822C0-0AF9-4B69-B394-2B9CC8C2544F}"/>
              </a:ext>
            </a:extLst>
          </p:cNvPr>
          <p:cNvPicPr>
            <a:picLocks noGrp="1" noChangeAspect="1"/>
          </p:cNvPicPr>
          <p:nvPr>
            <p:ph idx="1"/>
          </p:nvPr>
        </p:nvPicPr>
        <p:blipFill>
          <a:blip r:embed="rId2"/>
          <a:stretch>
            <a:fillRect/>
          </a:stretch>
        </p:blipFill>
        <p:spPr>
          <a:xfrm>
            <a:off x="1415364" y="1531695"/>
            <a:ext cx="8866260" cy="4351338"/>
          </a:xfrm>
          <a:prstGeom prst="rect">
            <a:avLst/>
          </a:prstGeom>
        </p:spPr>
      </p:pic>
      <p:pic>
        <p:nvPicPr>
          <p:cNvPr id="3" name="Picture 5" descr="stockis-pms.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49326" y="632940"/>
            <a:ext cx="720667" cy="720000"/>
          </a:xfrm>
          <a:prstGeom prst="rect">
            <a:avLst/>
          </a:prstGeom>
        </p:spPr>
      </p:pic>
    </p:spTree>
    <p:extLst>
      <p:ext uri="{BB962C8B-B14F-4D97-AF65-F5344CB8AC3E}">
        <p14:creationId xmlns:p14="http://schemas.microsoft.com/office/powerpoint/2010/main" val="18886748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C8BF5B7-4E00-4915-9D34-DBCADEAFAC68}"/>
              </a:ext>
            </a:extLst>
          </p:cNvPr>
          <p:cNvSpPr>
            <a:spLocks noGrp="1"/>
          </p:cNvSpPr>
          <p:nvPr>
            <p:ph type="title"/>
          </p:nvPr>
        </p:nvSpPr>
        <p:spPr/>
        <p:txBody>
          <a:bodyPr/>
          <a:lstStyle/>
          <a:p>
            <a:r>
              <a:rPr lang="sv-SE" dirty="0"/>
              <a:t>Dubbelutvisning - kvittad</a:t>
            </a:r>
          </a:p>
        </p:txBody>
      </p:sp>
      <p:pic>
        <p:nvPicPr>
          <p:cNvPr id="7" name="Bildobjekt 6">
            <a:extLst>
              <a:ext uri="{FF2B5EF4-FFF2-40B4-BE49-F238E27FC236}">
                <a16:creationId xmlns:a16="http://schemas.microsoft.com/office/drawing/2014/main" id="{A20BE99D-56BF-45C1-87C2-AFE2F53FB394}"/>
              </a:ext>
            </a:extLst>
          </p:cNvPr>
          <p:cNvPicPr>
            <a:picLocks noChangeAspect="1"/>
          </p:cNvPicPr>
          <p:nvPr/>
        </p:nvPicPr>
        <p:blipFill>
          <a:blip r:embed="rId2"/>
          <a:stretch>
            <a:fillRect/>
          </a:stretch>
        </p:blipFill>
        <p:spPr>
          <a:xfrm>
            <a:off x="838200" y="2044700"/>
            <a:ext cx="10096500" cy="4448175"/>
          </a:xfrm>
          <a:prstGeom prst="rect">
            <a:avLst/>
          </a:prstGeom>
        </p:spPr>
      </p:pic>
      <p:sp>
        <p:nvSpPr>
          <p:cNvPr id="9" name="textruta 8">
            <a:extLst>
              <a:ext uri="{FF2B5EF4-FFF2-40B4-BE49-F238E27FC236}">
                <a16:creationId xmlns:a16="http://schemas.microsoft.com/office/drawing/2014/main" id="{1B0E7923-3AF0-48E9-BFBB-18610D7D69B2}"/>
              </a:ext>
            </a:extLst>
          </p:cNvPr>
          <p:cNvSpPr txBox="1"/>
          <p:nvPr/>
        </p:nvSpPr>
        <p:spPr>
          <a:xfrm>
            <a:off x="838200" y="1398369"/>
            <a:ext cx="7231225" cy="646331"/>
          </a:xfrm>
          <a:prstGeom prst="rect">
            <a:avLst/>
          </a:prstGeom>
          <a:noFill/>
        </p:spPr>
        <p:txBody>
          <a:bodyPr wrap="square" rtlCol="0">
            <a:spAutoFit/>
          </a:bodyPr>
          <a:lstStyle/>
          <a:p>
            <a:r>
              <a:rPr lang="sv-SE" dirty="0"/>
              <a:t>Lägg in utvisningen för AIK, markera Co-rutan. Tryck på ”</a:t>
            </a:r>
            <a:r>
              <a:rPr lang="sv-SE" dirty="0" err="1"/>
              <a:t>More</a:t>
            </a:r>
            <a:r>
              <a:rPr lang="sv-SE" dirty="0"/>
              <a:t>” – lägg in Västerås utvisning och markera Co-rutan</a:t>
            </a:r>
          </a:p>
        </p:txBody>
      </p:sp>
      <p:pic>
        <p:nvPicPr>
          <p:cNvPr id="5" name="Picture 5" descr="stockis-pms.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49326" y="632940"/>
            <a:ext cx="720667" cy="720000"/>
          </a:xfrm>
          <a:prstGeom prst="rect">
            <a:avLst/>
          </a:prstGeom>
        </p:spPr>
      </p:pic>
    </p:spTree>
    <p:extLst>
      <p:ext uri="{BB962C8B-B14F-4D97-AF65-F5344CB8AC3E}">
        <p14:creationId xmlns:p14="http://schemas.microsoft.com/office/powerpoint/2010/main" val="39814244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C8BED4B-9832-4516-A821-08D86694DEC7}"/>
              </a:ext>
            </a:extLst>
          </p:cNvPr>
          <p:cNvSpPr>
            <a:spLocks noGrp="1"/>
          </p:cNvSpPr>
          <p:nvPr>
            <p:ph type="title"/>
          </p:nvPr>
        </p:nvSpPr>
        <p:spPr/>
        <p:txBody>
          <a:bodyPr/>
          <a:lstStyle/>
          <a:p>
            <a:r>
              <a:rPr lang="sv-SE" dirty="0"/>
              <a:t>Kvittad utvisning – så här ser det ut</a:t>
            </a:r>
          </a:p>
        </p:txBody>
      </p:sp>
      <p:pic>
        <p:nvPicPr>
          <p:cNvPr id="4" name="Bildobjekt 3">
            <a:extLst>
              <a:ext uri="{FF2B5EF4-FFF2-40B4-BE49-F238E27FC236}">
                <a16:creationId xmlns:a16="http://schemas.microsoft.com/office/drawing/2014/main" id="{BA4CAC3C-2B2E-4D3D-B48A-429CC4A4BBBA}"/>
              </a:ext>
            </a:extLst>
          </p:cNvPr>
          <p:cNvPicPr>
            <a:picLocks noChangeAspect="1"/>
          </p:cNvPicPr>
          <p:nvPr/>
        </p:nvPicPr>
        <p:blipFill>
          <a:blip r:embed="rId3"/>
          <a:stretch>
            <a:fillRect/>
          </a:stretch>
        </p:blipFill>
        <p:spPr>
          <a:xfrm>
            <a:off x="457394" y="1534497"/>
            <a:ext cx="10344150" cy="1304925"/>
          </a:xfrm>
          <a:prstGeom prst="rect">
            <a:avLst/>
          </a:prstGeom>
        </p:spPr>
      </p:pic>
      <p:pic>
        <p:nvPicPr>
          <p:cNvPr id="5" name="Bildobjekt 4">
            <a:extLst>
              <a:ext uri="{FF2B5EF4-FFF2-40B4-BE49-F238E27FC236}">
                <a16:creationId xmlns:a16="http://schemas.microsoft.com/office/drawing/2014/main" id="{4D7EF5EC-3962-4FBC-8AC3-B85F2DB0B916}"/>
              </a:ext>
            </a:extLst>
          </p:cNvPr>
          <p:cNvPicPr>
            <a:picLocks noChangeAspect="1"/>
          </p:cNvPicPr>
          <p:nvPr/>
        </p:nvPicPr>
        <p:blipFill>
          <a:blip r:embed="rId4"/>
          <a:stretch>
            <a:fillRect/>
          </a:stretch>
        </p:blipFill>
        <p:spPr>
          <a:xfrm>
            <a:off x="966301" y="4671040"/>
            <a:ext cx="10096500" cy="1266825"/>
          </a:xfrm>
          <a:prstGeom prst="rect">
            <a:avLst/>
          </a:prstGeom>
        </p:spPr>
      </p:pic>
      <p:sp>
        <p:nvSpPr>
          <p:cNvPr id="6" name="textruta 5">
            <a:extLst>
              <a:ext uri="{FF2B5EF4-FFF2-40B4-BE49-F238E27FC236}">
                <a16:creationId xmlns:a16="http://schemas.microsoft.com/office/drawing/2014/main" id="{AF37DD8D-1E50-4EA7-87CD-B16189717A51}"/>
              </a:ext>
            </a:extLst>
          </p:cNvPr>
          <p:cNvSpPr txBox="1"/>
          <p:nvPr/>
        </p:nvSpPr>
        <p:spPr>
          <a:xfrm>
            <a:off x="699796" y="3862873"/>
            <a:ext cx="7203233" cy="646331"/>
          </a:xfrm>
          <a:prstGeom prst="rect">
            <a:avLst/>
          </a:prstGeom>
          <a:noFill/>
        </p:spPr>
        <p:txBody>
          <a:bodyPr wrap="square" rtlCol="0">
            <a:spAutoFit/>
          </a:bodyPr>
          <a:lstStyle/>
          <a:p>
            <a:r>
              <a:rPr lang="sv-SE" dirty="0"/>
              <a:t>Mål av Västerås 7:05. AIKs första utvisning är slut och systemet lägger automatiskt in sluttiden</a:t>
            </a:r>
          </a:p>
        </p:txBody>
      </p:sp>
      <p:pic>
        <p:nvPicPr>
          <p:cNvPr id="7" name="Picture 5" descr="stockis-pms.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049326" y="632940"/>
            <a:ext cx="720667" cy="720000"/>
          </a:xfrm>
          <a:prstGeom prst="rect">
            <a:avLst/>
          </a:prstGeom>
        </p:spPr>
      </p:pic>
    </p:spTree>
    <p:extLst>
      <p:ext uri="{BB962C8B-B14F-4D97-AF65-F5344CB8AC3E}">
        <p14:creationId xmlns:p14="http://schemas.microsoft.com/office/powerpoint/2010/main" val="28580016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D3C4CA7-D8C7-4CC8-8D01-0C80CB1FF8A7}"/>
              </a:ext>
            </a:extLst>
          </p:cNvPr>
          <p:cNvSpPr>
            <a:spLocks noGrp="1"/>
          </p:cNvSpPr>
          <p:nvPr>
            <p:ph type="title"/>
          </p:nvPr>
        </p:nvSpPr>
        <p:spPr/>
        <p:txBody>
          <a:bodyPr/>
          <a:lstStyle/>
          <a:p>
            <a:r>
              <a:rPr lang="sv-SE" dirty="0"/>
              <a:t>OT – </a:t>
            </a:r>
            <a:r>
              <a:rPr lang="sv-SE" dirty="0" err="1"/>
              <a:t>Overtime</a:t>
            </a:r>
            <a:r>
              <a:rPr lang="sv-SE" dirty="0"/>
              <a:t> </a:t>
            </a:r>
            <a:r>
              <a:rPr lang="sv-SE" sz="3200" dirty="0"/>
              <a:t>(om man har det)</a:t>
            </a:r>
            <a:endParaRPr lang="sv-SE" dirty="0"/>
          </a:p>
        </p:txBody>
      </p:sp>
      <p:sp>
        <p:nvSpPr>
          <p:cNvPr id="3" name="Platshållare för innehåll 2">
            <a:extLst>
              <a:ext uri="{FF2B5EF4-FFF2-40B4-BE49-F238E27FC236}">
                <a16:creationId xmlns:a16="http://schemas.microsoft.com/office/drawing/2014/main" id="{55E80F98-861B-497B-A05F-E0DE839DE689}"/>
              </a:ext>
            </a:extLst>
          </p:cNvPr>
          <p:cNvSpPr>
            <a:spLocks noGrp="1"/>
          </p:cNvSpPr>
          <p:nvPr>
            <p:ph idx="1"/>
          </p:nvPr>
        </p:nvSpPr>
        <p:spPr/>
        <p:txBody>
          <a:bodyPr/>
          <a:lstStyle/>
          <a:p>
            <a:r>
              <a:rPr lang="sv-SE" dirty="0"/>
              <a:t>Period 3 är slut och när man lagt in periodens målvaktsstatistik.</a:t>
            </a:r>
          </a:p>
          <a:p>
            <a:r>
              <a:rPr lang="sv-SE" dirty="0"/>
              <a:t>Har man </a:t>
            </a:r>
            <a:r>
              <a:rPr lang="sv-SE" dirty="0" err="1"/>
              <a:t>Overtime</a:t>
            </a:r>
            <a:r>
              <a:rPr lang="sv-SE" dirty="0"/>
              <a:t> är det lika med period 4</a:t>
            </a:r>
          </a:p>
          <a:p>
            <a:endParaRPr lang="sv-SE" dirty="0"/>
          </a:p>
        </p:txBody>
      </p:sp>
      <p:pic>
        <p:nvPicPr>
          <p:cNvPr id="4" name="Bildobjekt 3">
            <a:extLst>
              <a:ext uri="{FF2B5EF4-FFF2-40B4-BE49-F238E27FC236}">
                <a16:creationId xmlns:a16="http://schemas.microsoft.com/office/drawing/2014/main" id="{F53DE702-96DE-4701-87BE-5B677F42DD47}"/>
              </a:ext>
            </a:extLst>
          </p:cNvPr>
          <p:cNvPicPr>
            <a:picLocks noChangeAspect="1"/>
          </p:cNvPicPr>
          <p:nvPr/>
        </p:nvPicPr>
        <p:blipFill>
          <a:blip r:embed="rId2"/>
          <a:stretch>
            <a:fillRect/>
          </a:stretch>
        </p:blipFill>
        <p:spPr>
          <a:xfrm>
            <a:off x="608725" y="2687216"/>
            <a:ext cx="9686925" cy="3624684"/>
          </a:xfrm>
          <a:prstGeom prst="rect">
            <a:avLst/>
          </a:prstGeom>
        </p:spPr>
      </p:pic>
      <p:pic>
        <p:nvPicPr>
          <p:cNvPr id="5" name="Picture 5" descr="stockis-pms.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49326" y="632940"/>
            <a:ext cx="720667" cy="720000"/>
          </a:xfrm>
          <a:prstGeom prst="rect">
            <a:avLst/>
          </a:prstGeom>
        </p:spPr>
      </p:pic>
    </p:spTree>
    <p:extLst>
      <p:ext uri="{BB962C8B-B14F-4D97-AF65-F5344CB8AC3E}">
        <p14:creationId xmlns:p14="http://schemas.microsoft.com/office/powerpoint/2010/main" val="17229110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0C0E145-CB41-4630-B57F-C773104C9C66}"/>
              </a:ext>
            </a:extLst>
          </p:cNvPr>
          <p:cNvSpPr>
            <a:spLocks noGrp="1"/>
          </p:cNvSpPr>
          <p:nvPr>
            <p:ph type="title"/>
          </p:nvPr>
        </p:nvSpPr>
        <p:spPr/>
        <p:txBody>
          <a:bodyPr/>
          <a:lstStyle/>
          <a:p>
            <a:r>
              <a:rPr lang="sv-SE" dirty="0"/>
              <a:t>GWS – Game </a:t>
            </a:r>
            <a:r>
              <a:rPr lang="sv-SE" dirty="0" err="1"/>
              <a:t>Winning</a:t>
            </a:r>
            <a:r>
              <a:rPr lang="sv-SE" dirty="0"/>
              <a:t> </a:t>
            </a:r>
            <a:r>
              <a:rPr lang="sv-SE" dirty="0" err="1"/>
              <a:t>Shot</a:t>
            </a:r>
            <a:r>
              <a:rPr lang="sv-SE" dirty="0"/>
              <a:t>					</a:t>
            </a:r>
          </a:p>
        </p:txBody>
      </p:sp>
      <p:pic>
        <p:nvPicPr>
          <p:cNvPr id="4" name="Platshållare för innehåll 3">
            <a:extLst>
              <a:ext uri="{FF2B5EF4-FFF2-40B4-BE49-F238E27FC236}">
                <a16:creationId xmlns:a16="http://schemas.microsoft.com/office/drawing/2014/main" id="{FE5D40B9-FCCC-424D-AAC9-2FFF5A60EA3C}"/>
              </a:ext>
            </a:extLst>
          </p:cNvPr>
          <p:cNvPicPr>
            <a:picLocks noGrp="1" noChangeAspect="1"/>
          </p:cNvPicPr>
          <p:nvPr>
            <p:ph idx="1"/>
          </p:nvPr>
        </p:nvPicPr>
        <p:blipFill>
          <a:blip r:embed="rId2"/>
          <a:stretch>
            <a:fillRect/>
          </a:stretch>
        </p:blipFill>
        <p:spPr>
          <a:xfrm>
            <a:off x="1890278" y="1875453"/>
            <a:ext cx="8411444" cy="3928187"/>
          </a:xfrm>
          <a:prstGeom prst="rect">
            <a:avLst/>
          </a:prstGeom>
        </p:spPr>
      </p:pic>
      <p:sp>
        <p:nvSpPr>
          <p:cNvPr id="5" name="textruta 4">
            <a:extLst>
              <a:ext uri="{FF2B5EF4-FFF2-40B4-BE49-F238E27FC236}">
                <a16:creationId xmlns:a16="http://schemas.microsoft.com/office/drawing/2014/main" id="{DE69E5C3-9423-410F-9EF2-5BD7C1F564DF}"/>
              </a:ext>
            </a:extLst>
          </p:cNvPr>
          <p:cNvSpPr txBox="1"/>
          <p:nvPr/>
        </p:nvSpPr>
        <p:spPr>
          <a:xfrm>
            <a:off x="2584580" y="1530220"/>
            <a:ext cx="3063659" cy="369332"/>
          </a:xfrm>
          <a:prstGeom prst="rect">
            <a:avLst/>
          </a:prstGeom>
          <a:noFill/>
        </p:spPr>
        <p:txBody>
          <a:bodyPr wrap="none" rtlCol="0">
            <a:spAutoFit/>
          </a:bodyPr>
          <a:lstStyle/>
          <a:p>
            <a:r>
              <a:rPr lang="sv-SE" dirty="0"/>
              <a:t>Game </a:t>
            </a:r>
            <a:r>
              <a:rPr lang="sv-SE" dirty="0" err="1"/>
              <a:t>Winning</a:t>
            </a:r>
            <a:r>
              <a:rPr lang="sv-SE" dirty="0"/>
              <a:t> </a:t>
            </a:r>
            <a:r>
              <a:rPr lang="sv-SE" dirty="0" err="1"/>
              <a:t>Shot</a:t>
            </a:r>
            <a:r>
              <a:rPr lang="sv-SE" dirty="0"/>
              <a:t> = period 5</a:t>
            </a:r>
          </a:p>
        </p:txBody>
      </p:sp>
      <p:pic>
        <p:nvPicPr>
          <p:cNvPr id="6" name="Picture 5" descr="stockis-pms.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49326" y="632940"/>
            <a:ext cx="720667" cy="720000"/>
          </a:xfrm>
          <a:prstGeom prst="rect">
            <a:avLst/>
          </a:prstGeom>
        </p:spPr>
      </p:pic>
    </p:spTree>
    <p:extLst>
      <p:ext uri="{BB962C8B-B14F-4D97-AF65-F5344CB8AC3E}">
        <p14:creationId xmlns:p14="http://schemas.microsoft.com/office/powerpoint/2010/main" val="31976147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5EB8161-120A-41A4-9EC7-F2D5257BF3CD}"/>
              </a:ext>
            </a:extLst>
          </p:cNvPr>
          <p:cNvSpPr>
            <a:spLocks noGrp="1"/>
          </p:cNvSpPr>
          <p:nvPr>
            <p:ph type="title"/>
          </p:nvPr>
        </p:nvSpPr>
        <p:spPr/>
        <p:txBody>
          <a:bodyPr/>
          <a:lstStyle/>
          <a:p>
            <a:r>
              <a:rPr lang="sv-SE" dirty="0"/>
              <a:t>GWS</a:t>
            </a:r>
          </a:p>
        </p:txBody>
      </p:sp>
      <p:pic>
        <p:nvPicPr>
          <p:cNvPr id="4" name="Platshållare för innehåll 3">
            <a:extLst>
              <a:ext uri="{FF2B5EF4-FFF2-40B4-BE49-F238E27FC236}">
                <a16:creationId xmlns:a16="http://schemas.microsoft.com/office/drawing/2014/main" id="{46562E6C-DC85-49EA-8794-62D8F06C5E0A}"/>
              </a:ext>
            </a:extLst>
          </p:cNvPr>
          <p:cNvPicPr>
            <a:picLocks noGrp="1" noChangeAspect="1"/>
          </p:cNvPicPr>
          <p:nvPr>
            <p:ph idx="1"/>
          </p:nvPr>
        </p:nvPicPr>
        <p:blipFill>
          <a:blip r:embed="rId2"/>
          <a:stretch>
            <a:fillRect/>
          </a:stretch>
        </p:blipFill>
        <p:spPr>
          <a:xfrm>
            <a:off x="838200" y="2239497"/>
            <a:ext cx="10515600" cy="3523593"/>
          </a:xfrm>
          <a:prstGeom prst="rect">
            <a:avLst/>
          </a:prstGeom>
        </p:spPr>
      </p:pic>
      <p:pic>
        <p:nvPicPr>
          <p:cNvPr id="5" name="Picture 5" descr="stockis-pms.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49326" y="632940"/>
            <a:ext cx="720667" cy="720000"/>
          </a:xfrm>
          <a:prstGeom prst="rect">
            <a:avLst/>
          </a:prstGeom>
        </p:spPr>
      </p:pic>
    </p:spTree>
    <p:extLst>
      <p:ext uri="{BB962C8B-B14F-4D97-AF65-F5344CB8AC3E}">
        <p14:creationId xmlns:p14="http://schemas.microsoft.com/office/powerpoint/2010/main" val="38297118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4328626-6939-4F7D-AB05-92421ECB7B73}"/>
              </a:ext>
            </a:extLst>
          </p:cNvPr>
          <p:cNvSpPr>
            <a:spLocks noGrp="1"/>
          </p:cNvSpPr>
          <p:nvPr>
            <p:ph type="title"/>
          </p:nvPr>
        </p:nvSpPr>
        <p:spPr/>
        <p:txBody>
          <a:bodyPr>
            <a:normAutofit fontScale="90000"/>
          </a:bodyPr>
          <a:lstStyle/>
          <a:p>
            <a:r>
              <a:rPr lang="sv-SE" sz="2800" dirty="0"/>
              <a:t>GWS – bäst av 5</a:t>
            </a:r>
            <a:br>
              <a:rPr lang="sv-SE" sz="2800" dirty="0"/>
            </a:br>
            <a:r>
              <a:rPr lang="sv-SE" sz="2800" dirty="0"/>
              <a:t>Markera laget som lägger straff</a:t>
            </a:r>
            <a:br>
              <a:rPr lang="sv-SE" sz="2800" dirty="0"/>
            </a:br>
            <a:r>
              <a:rPr lang="sv-SE" sz="2800" dirty="0"/>
              <a:t>Kolla att det är rätt mv som ligger inne, ändra annars till rätt nr</a:t>
            </a:r>
            <a:br>
              <a:rPr lang="sv-SE" sz="2800" dirty="0"/>
            </a:br>
            <a:r>
              <a:rPr lang="sv-SE" sz="2800" dirty="0" err="1"/>
              <a:t>Goal</a:t>
            </a:r>
            <a:r>
              <a:rPr lang="sv-SE" sz="2800" dirty="0"/>
              <a:t> </a:t>
            </a:r>
            <a:r>
              <a:rPr lang="sv-SE" sz="2800" dirty="0" err="1"/>
              <a:t>Scored</a:t>
            </a:r>
            <a:r>
              <a:rPr lang="sv-SE" sz="2800" dirty="0"/>
              <a:t>? </a:t>
            </a:r>
            <a:r>
              <a:rPr lang="sv-SE" sz="2800" dirty="0" err="1"/>
              <a:t>Yes</a:t>
            </a:r>
            <a:r>
              <a:rPr lang="sv-SE" sz="2800" dirty="0"/>
              <a:t> eller No</a:t>
            </a:r>
          </a:p>
        </p:txBody>
      </p:sp>
      <p:pic>
        <p:nvPicPr>
          <p:cNvPr id="4" name="Platshållare för innehåll 3">
            <a:extLst>
              <a:ext uri="{FF2B5EF4-FFF2-40B4-BE49-F238E27FC236}">
                <a16:creationId xmlns:a16="http://schemas.microsoft.com/office/drawing/2014/main" id="{55D0CF24-ABF8-45F1-8F1A-E5BA3E02D250}"/>
              </a:ext>
            </a:extLst>
          </p:cNvPr>
          <p:cNvPicPr>
            <a:picLocks noGrp="1" noChangeAspect="1"/>
          </p:cNvPicPr>
          <p:nvPr>
            <p:ph idx="1"/>
          </p:nvPr>
        </p:nvPicPr>
        <p:blipFill>
          <a:blip r:embed="rId2"/>
          <a:stretch>
            <a:fillRect/>
          </a:stretch>
        </p:blipFill>
        <p:spPr>
          <a:xfrm>
            <a:off x="2043112" y="2029619"/>
            <a:ext cx="8105775" cy="3943350"/>
          </a:xfrm>
          <a:prstGeom prst="rect">
            <a:avLst/>
          </a:prstGeom>
        </p:spPr>
      </p:pic>
      <p:pic>
        <p:nvPicPr>
          <p:cNvPr id="5" name="Picture 5" descr="stockis-pms.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49326" y="632940"/>
            <a:ext cx="720667" cy="720000"/>
          </a:xfrm>
          <a:prstGeom prst="rect">
            <a:avLst/>
          </a:prstGeom>
        </p:spPr>
      </p:pic>
    </p:spTree>
    <p:extLst>
      <p:ext uri="{BB962C8B-B14F-4D97-AF65-F5344CB8AC3E}">
        <p14:creationId xmlns:p14="http://schemas.microsoft.com/office/powerpoint/2010/main" val="14659368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6BDE29D-9619-42C2-92F0-3316D0CED601}"/>
              </a:ext>
            </a:extLst>
          </p:cNvPr>
          <p:cNvSpPr>
            <a:spLocks noGrp="1"/>
          </p:cNvSpPr>
          <p:nvPr>
            <p:ph type="title"/>
          </p:nvPr>
        </p:nvSpPr>
        <p:spPr/>
        <p:txBody>
          <a:bodyPr>
            <a:normAutofit/>
          </a:bodyPr>
          <a:lstStyle/>
          <a:p>
            <a:r>
              <a:rPr lang="sv-SE" sz="2800" dirty="0"/>
              <a:t>Systemet ändrar automatiskt till nästa lag som ska lägga straffen</a:t>
            </a:r>
          </a:p>
        </p:txBody>
      </p:sp>
      <p:pic>
        <p:nvPicPr>
          <p:cNvPr id="4" name="Bildobjekt 3">
            <a:extLst>
              <a:ext uri="{FF2B5EF4-FFF2-40B4-BE49-F238E27FC236}">
                <a16:creationId xmlns:a16="http://schemas.microsoft.com/office/drawing/2014/main" id="{DF7AEEBA-ED6F-4811-AE8A-A60BE3D8B7F5}"/>
              </a:ext>
            </a:extLst>
          </p:cNvPr>
          <p:cNvPicPr>
            <a:picLocks noChangeAspect="1"/>
          </p:cNvPicPr>
          <p:nvPr/>
        </p:nvPicPr>
        <p:blipFill>
          <a:blip r:embed="rId2"/>
          <a:stretch>
            <a:fillRect/>
          </a:stretch>
        </p:blipFill>
        <p:spPr>
          <a:xfrm>
            <a:off x="2295525" y="1547812"/>
            <a:ext cx="7600950" cy="3762375"/>
          </a:xfrm>
          <a:prstGeom prst="rect">
            <a:avLst/>
          </a:prstGeom>
        </p:spPr>
      </p:pic>
      <p:pic>
        <p:nvPicPr>
          <p:cNvPr id="5" name="Picture 5" descr="stockis-pms.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49326" y="632940"/>
            <a:ext cx="720667" cy="720000"/>
          </a:xfrm>
          <a:prstGeom prst="rect">
            <a:avLst/>
          </a:prstGeom>
        </p:spPr>
      </p:pic>
    </p:spTree>
    <p:extLst>
      <p:ext uri="{BB962C8B-B14F-4D97-AF65-F5344CB8AC3E}">
        <p14:creationId xmlns:p14="http://schemas.microsoft.com/office/powerpoint/2010/main" val="35686588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4ECF8CE-B503-4BE4-842C-A7BC1A72C408}"/>
              </a:ext>
            </a:extLst>
          </p:cNvPr>
          <p:cNvSpPr>
            <a:spLocks noGrp="1"/>
          </p:cNvSpPr>
          <p:nvPr>
            <p:ph type="title"/>
          </p:nvPr>
        </p:nvSpPr>
        <p:spPr/>
        <p:txBody>
          <a:bodyPr/>
          <a:lstStyle/>
          <a:p>
            <a:r>
              <a:rPr lang="sv-SE" dirty="0"/>
              <a:t>GWS </a:t>
            </a:r>
          </a:p>
        </p:txBody>
      </p:sp>
      <p:pic>
        <p:nvPicPr>
          <p:cNvPr id="4" name="Platshållare för innehåll 3">
            <a:extLst>
              <a:ext uri="{FF2B5EF4-FFF2-40B4-BE49-F238E27FC236}">
                <a16:creationId xmlns:a16="http://schemas.microsoft.com/office/drawing/2014/main" id="{2DA2221D-91E7-43C6-9A88-4483A0E7EB1D}"/>
              </a:ext>
            </a:extLst>
          </p:cNvPr>
          <p:cNvPicPr>
            <a:picLocks noGrp="1" noChangeAspect="1"/>
          </p:cNvPicPr>
          <p:nvPr>
            <p:ph idx="1"/>
          </p:nvPr>
        </p:nvPicPr>
        <p:blipFill>
          <a:blip r:embed="rId2"/>
          <a:stretch>
            <a:fillRect/>
          </a:stretch>
        </p:blipFill>
        <p:spPr>
          <a:xfrm>
            <a:off x="3390661" y="1825625"/>
            <a:ext cx="5410677" cy="4351338"/>
          </a:xfrm>
          <a:prstGeom prst="rect">
            <a:avLst/>
          </a:prstGeom>
        </p:spPr>
      </p:pic>
      <p:pic>
        <p:nvPicPr>
          <p:cNvPr id="5" name="Picture 5" descr="stockis-pms.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49326" y="632940"/>
            <a:ext cx="720667" cy="720000"/>
          </a:xfrm>
          <a:prstGeom prst="rect">
            <a:avLst/>
          </a:prstGeom>
        </p:spPr>
      </p:pic>
    </p:spTree>
    <p:extLst>
      <p:ext uri="{BB962C8B-B14F-4D97-AF65-F5344CB8AC3E}">
        <p14:creationId xmlns:p14="http://schemas.microsoft.com/office/powerpoint/2010/main" val="23001053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08192ECE-9BAF-4762-8A50-18868E49B25C}"/>
              </a:ext>
            </a:extLst>
          </p:cNvPr>
          <p:cNvSpPr>
            <a:spLocks noGrp="1"/>
          </p:cNvSpPr>
          <p:nvPr>
            <p:ph idx="1"/>
          </p:nvPr>
        </p:nvSpPr>
        <p:spPr>
          <a:xfrm>
            <a:off x="418323" y="957878"/>
            <a:ext cx="10515600" cy="4351338"/>
          </a:xfrm>
        </p:spPr>
        <p:txBody>
          <a:bodyPr>
            <a:normAutofit/>
          </a:bodyPr>
          <a:lstStyle/>
          <a:p>
            <a:pPr marL="0" indent="0" algn="ctr">
              <a:buNone/>
            </a:pPr>
            <a:endParaRPr lang="sv-SE" sz="7200" dirty="0"/>
          </a:p>
          <a:p>
            <a:pPr marL="0" indent="0" algn="ctr">
              <a:buNone/>
            </a:pPr>
            <a:r>
              <a:rPr lang="sv-SE" sz="7200" dirty="0"/>
              <a:t>Efter match</a:t>
            </a:r>
          </a:p>
        </p:txBody>
      </p:sp>
      <p:pic>
        <p:nvPicPr>
          <p:cNvPr id="4" name="Picture 5" descr="stockis-pms.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049326" y="632940"/>
            <a:ext cx="720667" cy="720000"/>
          </a:xfrm>
          <a:prstGeom prst="rect">
            <a:avLst/>
          </a:prstGeom>
        </p:spPr>
      </p:pic>
    </p:spTree>
    <p:extLst>
      <p:ext uri="{BB962C8B-B14F-4D97-AF65-F5344CB8AC3E}">
        <p14:creationId xmlns:p14="http://schemas.microsoft.com/office/powerpoint/2010/main" val="5520365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467888A-C780-4D8F-B1AE-A284C1F317B3}"/>
              </a:ext>
            </a:extLst>
          </p:cNvPr>
          <p:cNvSpPr>
            <a:spLocks noGrp="1"/>
          </p:cNvSpPr>
          <p:nvPr>
            <p:ph type="title"/>
          </p:nvPr>
        </p:nvSpPr>
        <p:spPr/>
        <p:txBody>
          <a:bodyPr>
            <a:normAutofit fontScale="90000"/>
          </a:bodyPr>
          <a:lstStyle/>
          <a:p>
            <a:r>
              <a:rPr lang="sv-SE" sz="2800" dirty="0"/>
              <a:t>När matchen är slut gå till ”</a:t>
            </a:r>
            <a:r>
              <a:rPr lang="sv-SE" sz="2800" dirty="0" err="1"/>
              <a:t>Reports</a:t>
            </a:r>
            <a:r>
              <a:rPr lang="sv-SE" sz="2800" dirty="0"/>
              <a:t>” och skriv ut ”</a:t>
            </a:r>
            <a:r>
              <a:rPr lang="sv-SE" sz="2800" dirty="0">
                <a:hlinkClick r:id="rId2" action="ppaction://hlinkfile"/>
              </a:rPr>
              <a:t>Off. Game </a:t>
            </a:r>
            <a:r>
              <a:rPr lang="sv-SE" sz="2800" dirty="0" err="1">
                <a:hlinkClick r:id="rId2" action="ppaction://hlinkfile"/>
              </a:rPr>
              <a:t>Sheet</a:t>
            </a:r>
            <a:r>
              <a:rPr lang="sv-SE" sz="2800" dirty="0"/>
              <a:t>”</a:t>
            </a:r>
            <a:br>
              <a:rPr lang="sv-SE" sz="2800" dirty="0"/>
            </a:br>
            <a:r>
              <a:rPr lang="sv-SE" sz="2800" dirty="0"/>
              <a:t>Domaren ska skriva under innan man kan avsluta matchen (för OVR ska ”</a:t>
            </a:r>
            <a:r>
              <a:rPr lang="sv-SE" sz="2800" dirty="0" err="1"/>
              <a:t>Shot</a:t>
            </a:r>
            <a:r>
              <a:rPr lang="sv-SE" sz="2800" dirty="0"/>
              <a:t> </a:t>
            </a:r>
            <a:r>
              <a:rPr lang="sv-SE" sz="2800" dirty="0" err="1"/>
              <a:t>sheet</a:t>
            </a:r>
            <a:r>
              <a:rPr lang="sv-SE" sz="2800" dirty="0"/>
              <a:t>” och ”</a:t>
            </a:r>
            <a:r>
              <a:rPr lang="sv-SE" sz="2800" dirty="0" err="1"/>
              <a:t>Faceoff</a:t>
            </a:r>
            <a:r>
              <a:rPr lang="sv-SE" sz="2800" dirty="0"/>
              <a:t> </a:t>
            </a:r>
            <a:r>
              <a:rPr lang="sv-SE" sz="2800" dirty="0" err="1"/>
              <a:t>Sheet</a:t>
            </a:r>
            <a:r>
              <a:rPr lang="sv-SE" sz="2800" dirty="0"/>
              <a:t>” fyllas i)</a:t>
            </a:r>
            <a:br>
              <a:rPr lang="sv-SE" sz="2800" dirty="0"/>
            </a:br>
            <a:r>
              <a:rPr lang="sv-SE" sz="2800" dirty="0"/>
              <a:t>Om domaren har godkänt och skrivit under – ändra matchen till ”Final score”</a:t>
            </a:r>
          </a:p>
        </p:txBody>
      </p:sp>
      <p:pic>
        <p:nvPicPr>
          <p:cNvPr id="4" name="Platshållare för innehåll 3">
            <a:extLst>
              <a:ext uri="{FF2B5EF4-FFF2-40B4-BE49-F238E27FC236}">
                <a16:creationId xmlns:a16="http://schemas.microsoft.com/office/drawing/2014/main" id="{E8A99156-0CA6-433B-B44E-21BD397C64F1}"/>
              </a:ext>
            </a:extLst>
          </p:cNvPr>
          <p:cNvPicPr>
            <a:picLocks noGrp="1" noChangeAspect="1"/>
          </p:cNvPicPr>
          <p:nvPr>
            <p:ph idx="1"/>
          </p:nvPr>
        </p:nvPicPr>
        <p:blipFill>
          <a:blip r:embed="rId3"/>
          <a:stretch>
            <a:fillRect/>
          </a:stretch>
        </p:blipFill>
        <p:spPr>
          <a:xfrm>
            <a:off x="1603614" y="1825625"/>
            <a:ext cx="8984772" cy="4351338"/>
          </a:xfrm>
          <a:prstGeom prst="rect">
            <a:avLst/>
          </a:prstGeom>
        </p:spPr>
      </p:pic>
      <p:pic>
        <p:nvPicPr>
          <p:cNvPr id="5" name="Picture 5" descr="stockis-pms.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993466" y="1884224"/>
            <a:ext cx="720667" cy="720000"/>
          </a:xfrm>
          <a:prstGeom prst="rect">
            <a:avLst/>
          </a:prstGeom>
        </p:spPr>
      </p:pic>
    </p:spTree>
    <p:extLst>
      <p:ext uri="{BB962C8B-B14F-4D97-AF65-F5344CB8AC3E}">
        <p14:creationId xmlns:p14="http://schemas.microsoft.com/office/powerpoint/2010/main" val="21180294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21A37E7-CEA3-4894-A88E-9D998AC32912}"/>
              </a:ext>
            </a:extLst>
          </p:cNvPr>
          <p:cNvSpPr>
            <a:spLocks noGrp="1"/>
          </p:cNvSpPr>
          <p:nvPr>
            <p:ph type="title"/>
          </p:nvPr>
        </p:nvSpPr>
        <p:spPr/>
        <p:txBody>
          <a:bodyPr/>
          <a:lstStyle/>
          <a:p>
            <a:r>
              <a:rPr lang="sv-SE" dirty="0"/>
              <a:t>Final score</a:t>
            </a:r>
          </a:p>
        </p:txBody>
      </p:sp>
      <p:pic>
        <p:nvPicPr>
          <p:cNvPr id="4" name="Bildobjekt 3">
            <a:extLst>
              <a:ext uri="{FF2B5EF4-FFF2-40B4-BE49-F238E27FC236}">
                <a16:creationId xmlns:a16="http://schemas.microsoft.com/office/drawing/2014/main" id="{AF5F23E3-135F-489F-BB2F-4DE7BD1AA4F3}"/>
              </a:ext>
            </a:extLst>
          </p:cNvPr>
          <p:cNvPicPr>
            <a:picLocks noChangeAspect="1"/>
          </p:cNvPicPr>
          <p:nvPr/>
        </p:nvPicPr>
        <p:blipFill>
          <a:blip r:embed="rId2"/>
          <a:stretch>
            <a:fillRect/>
          </a:stretch>
        </p:blipFill>
        <p:spPr>
          <a:xfrm>
            <a:off x="2509837" y="2424112"/>
            <a:ext cx="7172325" cy="2009775"/>
          </a:xfrm>
          <a:prstGeom prst="rect">
            <a:avLst/>
          </a:prstGeom>
        </p:spPr>
      </p:pic>
      <p:sp>
        <p:nvSpPr>
          <p:cNvPr id="5" name="textruta 4">
            <a:extLst>
              <a:ext uri="{FF2B5EF4-FFF2-40B4-BE49-F238E27FC236}">
                <a16:creationId xmlns:a16="http://schemas.microsoft.com/office/drawing/2014/main" id="{3E33C4ED-55AD-4CE5-9EFB-63313C8D2EAD}"/>
              </a:ext>
            </a:extLst>
          </p:cNvPr>
          <p:cNvSpPr txBox="1"/>
          <p:nvPr/>
        </p:nvSpPr>
        <p:spPr>
          <a:xfrm>
            <a:off x="1362270" y="1950098"/>
            <a:ext cx="6223518" cy="369332"/>
          </a:xfrm>
          <a:prstGeom prst="rect">
            <a:avLst/>
          </a:prstGeom>
          <a:noFill/>
        </p:spPr>
        <p:txBody>
          <a:bodyPr wrap="square" rtlCol="0">
            <a:spAutoFit/>
          </a:bodyPr>
          <a:lstStyle/>
          <a:p>
            <a:r>
              <a:rPr lang="sv-SE" dirty="0"/>
              <a:t>Ändra till ”Final score” där det nu står ”Game </a:t>
            </a:r>
            <a:r>
              <a:rPr lang="sv-SE" dirty="0" err="1"/>
              <a:t>ended</a:t>
            </a:r>
            <a:r>
              <a:rPr lang="sv-SE" dirty="0"/>
              <a:t>”</a:t>
            </a:r>
          </a:p>
        </p:txBody>
      </p:sp>
      <p:pic>
        <p:nvPicPr>
          <p:cNvPr id="6" name="Picture 5" descr="stockis-pms.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49326" y="632940"/>
            <a:ext cx="720667" cy="720000"/>
          </a:xfrm>
          <a:prstGeom prst="rect">
            <a:avLst/>
          </a:prstGeom>
        </p:spPr>
      </p:pic>
    </p:spTree>
    <p:extLst>
      <p:ext uri="{BB962C8B-B14F-4D97-AF65-F5344CB8AC3E}">
        <p14:creationId xmlns:p14="http://schemas.microsoft.com/office/powerpoint/2010/main" val="185465652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B430CA5-28C6-4BEB-BD04-B63EC2E73D4E}"/>
              </a:ext>
            </a:extLst>
          </p:cNvPr>
          <p:cNvSpPr txBox="1"/>
          <p:nvPr/>
        </p:nvSpPr>
        <p:spPr>
          <a:xfrm>
            <a:off x="2026508" y="1168400"/>
            <a:ext cx="8526162" cy="923330"/>
          </a:xfrm>
          <a:prstGeom prst="rect">
            <a:avLst/>
          </a:prstGeom>
          <a:noFill/>
        </p:spPr>
        <p:txBody>
          <a:bodyPr wrap="square" rtlCol="0">
            <a:spAutoFit/>
          </a:bodyPr>
          <a:lstStyle/>
          <a:p>
            <a:r>
              <a:rPr lang="sv-SE" dirty="0"/>
              <a:t>OBS!!!!  Fyll i Shot Sheet och Faceoff Sheet innan du avslutar match med Final Score.</a:t>
            </a:r>
          </a:p>
          <a:p>
            <a:r>
              <a:rPr lang="sv-SE" dirty="0"/>
              <a:t>Gäller ej OVR Light</a:t>
            </a:r>
          </a:p>
          <a:p>
            <a:endParaRPr lang="sv-SE" dirty="0"/>
          </a:p>
        </p:txBody>
      </p:sp>
      <p:pic>
        <p:nvPicPr>
          <p:cNvPr id="4" name="Bildobjekt 3">
            <a:extLst>
              <a:ext uri="{FF2B5EF4-FFF2-40B4-BE49-F238E27FC236}">
                <a16:creationId xmlns:a16="http://schemas.microsoft.com/office/drawing/2014/main" id="{F354594B-5ACD-410C-8E50-1BEB8AE6E67B}"/>
              </a:ext>
            </a:extLst>
          </p:cNvPr>
          <p:cNvPicPr>
            <a:picLocks noChangeAspect="1"/>
          </p:cNvPicPr>
          <p:nvPr/>
        </p:nvPicPr>
        <p:blipFill>
          <a:blip r:embed="rId2"/>
          <a:stretch>
            <a:fillRect/>
          </a:stretch>
        </p:blipFill>
        <p:spPr>
          <a:xfrm>
            <a:off x="346229" y="1802167"/>
            <a:ext cx="11090423" cy="4625266"/>
          </a:xfrm>
          <a:prstGeom prst="rect">
            <a:avLst/>
          </a:prstGeom>
        </p:spPr>
      </p:pic>
      <p:pic>
        <p:nvPicPr>
          <p:cNvPr id="5" name="Picture 5" descr="stockis-pms.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49326" y="632940"/>
            <a:ext cx="720667" cy="720000"/>
          </a:xfrm>
          <a:prstGeom prst="rect">
            <a:avLst/>
          </a:prstGeom>
        </p:spPr>
      </p:pic>
    </p:spTree>
    <p:extLst>
      <p:ext uri="{BB962C8B-B14F-4D97-AF65-F5344CB8AC3E}">
        <p14:creationId xmlns:p14="http://schemas.microsoft.com/office/powerpoint/2010/main" val="150903263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BE75A26-87B4-4C5F-A4FC-3DCAFF84CCE0}"/>
              </a:ext>
            </a:extLst>
          </p:cNvPr>
          <p:cNvPicPr>
            <a:picLocks noChangeAspect="1"/>
          </p:cNvPicPr>
          <p:nvPr/>
        </p:nvPicPr>
        <p:blipFill>
          <a:blip r:embed="rId2"/>
          <a:stretch>
            <a:fillRect/>
          </a:stretch>
        </p:blipFill>
        <p:spPr>
          <a:xfrm>
            <a:off x="1485900" y="1348850"/>
            <a:ext cx="7943850" cy="4956700"/>
          </a:xfrm>
          <a:prstGeom prst="rect">
            <a:avLst/>
          </a:prstGeom>
        </p:spPr>
      </p:pic>
      <p:sp>
        <p:nvSpPr>
          <p:cNvPr id="2" name="TextBox 1">
            <a:extLst>
              <a:ext uri="{FF2B5EF4-FFF2-40B4-BE49-F238E27FC236}">
                <a16:creationId xmlns:a16="http://schemas.microsoft.com/office/drawing/2014/main" id="{A673D71B-FCFB-40F1-B650-97D73E7EFD82}"/>
              </a:ext>
            </a:extLst>
          </p:cNvPr>
          <p:cNvSpPr txBox="1"/>
          <p:nvPr/>
        </p:nvSpPr>
        <p:spPr>
          <a:xfrm>
            <a:off x="1485900" y="742950"/>
            <a:ext cx="7943850" cy="646331"/>
          </a:xfrm>
          <a:prstGeom prst="rect">
            <a:avLst/>
          </a:prstGeom>
          <a:noFill/>
        </p:spPr>
        <p:txBody>
          <a:bodyPr wrap="square" rtlCol="0">
            <a:spAutoFit/>
          </a:bodyPr>
          <a:lstStyle/>
          <a:p>
            <a:r>
              <a:rPr lang="sv-SE" dirty="0"/>
              <a:t>Gäller ej OVR Light</a:t>
            </a:r>
          </a:p>
          <a:p>
            <a:r>
              <a:rPr lang="sv-SE" dirty="0"/>
              <a:t>Registrera Shoot and </a:t>
            </a:r>
            <a:r>
              <a:rPr lang="sv-SE" dirty="0" err="1"/>
              <a:t>Faceoff</a:t>
            </a:r>
            <a:r>
              <a:rPr lang="sv-SE" dirty="0"/>
              <a:t> statistik</a:t>
            </a:r>
          </a:p>
        </p:txBody>
      </p:sp>
      <p:pic>
        <p:nvPicPr>
          <p:cNvPr id="4" name="Picture 5" descr="stockis-pms.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49326" y="632940"/>
            <a:ext cx="720667" cy="720000"/>
          </a:xfrm>
          <a:prstGeom prst="rect">
            <a:avLst/>
          </a:prstGeom>
        </p:spPr>
      </p:pic>
    </p:spTree>
    <p:extLst>
      <p:ext uri="{BB962C8B-B14F-4D97-AF65-F5344CB8AC3E}">
        <p14:creationId xmlns:p14="http://schemas.microsoft.com/office/powerpoint/2010/main" val="80508329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D3E71150-B463-4031-AE87-9B74F3A9F72C}"/>
              </a:ext>
            </a:extLst>
          </p:cNvPr>
          <p:cNvSpPr>
            <a:spLocks noGrp="1"/>
          </p:cNvSpPr>
          <p:nvPr>
            <p:ph idx="1"/>
          </p:nvPr>
        </p:nvSpPr>
        <p:spPr>
          <a:xfrm>
            <a:off x="390330" y="1063461"/>
            <a:ext cx="10515600" cy="4351338"/>
          </a:xfrm>
        </p:spPr>
        <p:txBody>
          <a:bodyPr>
            <a:normAutofit/>
          </a:bodyPr>
          <a:lstStyle/>
          <a:p>
            <a:pPr marL="0" indent="0" algn="ctr">
              <a:buNone/>
            </a:pPr>
            <a:endParaRPr lang="sv-SE" sz="9600" dirty="0"/>
          </a:p>
          <a:p>
            <a:pPr marL="0" indent="0" algn="ctr">
              <a:buNone/>
            </a:pPr>
            <a:r>
              <a:rPr lang="sv-SE" sz="9600" dirty="0"/>
              <a:t>Appendix</a:t>
            </a:r>
          </a:p>
        </p:txBody>
      </p:sp>
      <p:pic>
        <p:nvPicPr>
          <p:cNvPr id="4" name="Picture 5" descr="stockis-pms.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049326" y="632940"/>
            <a:ext cx="720667" cy="720000"/>
          </a:xfrm>
          <a:prstGeom prst="rect">
            <a:avLst/>
          </a:prstGeom>
        </p:spPr>
      </p:pic>
    </p:spTree>
    <p:extLst>
      <p:ext uri="{BB962C8B-B14F-4D97-AF65-F5344CB8AC3E}">
        <p14:creationId xmlns:p14="http://schemas.microsoft.com/office/powerpoint/2010/main" val="315426431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2D5C8667-9A33-4C91-BDF5-164BA0A1A3B8}"/>
              </a:ext>
            </a:extLst>
          </p:cNvPr>
          <p:cNvPicPr>
            <a:picLocks noGrp="1" noChangeAspect="1"/>
          </p:cNvPicPr>
          <p:nvPr>
            <p:ph idx="1"/>
          </p:nvPr>
        </p:nvPicPr>
        <p:blipFill>
          <a:blip r:embed="rId2"/>
          <a:stretch>
            <a:fillRect/>
          </a:stretch>
        </p:blipFill>
        <p:spPr>
          <a:xfrm>
            <a:off x="1333500" y="1196817"/>
            <a:ext cx="9335287" cy="4213384"/>
          </a:xfrm>
          <a:prstGeom prst="rect">
            <a:avLst/>
          </a:prstGeom>
        </p:spPr>
      </p:pic>
      <p:sp>
        <p:nvSpPr>
          <p:cNvPr id="5" name="TextBox 4">
            <a:extLst>
              <a:ext uri="{FF2B5EF4-FFF2-40B4-BE49-F238E27FC236}">
                <a16:creationId xmlns:a16="http://schemas.microsoft.com/office/drawing/2014/main" id="{D0557138-4FA8-4999-A0C6-B766488E2CB3}"/>
              </a:ext>
            </a:extLst>
          </p:cNvPr>
          <p:cNvSpPr txBox="1"/>
          <p:nvPr/>
        </p:nvSpPr>
        <p:spPr>
          <a:xfrm>
            <a:off x="1333500" y="438150"/>
            <a:ext cx="9335287" cy="646331"/>
          </a:xfrm>
          <a:prstGeom prst="rect">
            <a:avLst/>
          </a:prstGeom>
          <a:noFill/>
        </p:spPr>
        <p:txBody>
          <a:bodyPr wrap="square" rtlCol="0">
            <a:spAutoFit/>
          </a:bodyPr>
          <a:lstStyle/>
          <a:p>
            <a:r>
              <a:rPr lang="sv-SE" dirty="0"/>
              <a:t>Steg 1. Fyll i enligt ifyllt Prel Team Rosters från lagen – se nästa sida … lägga till spelare etc</a:t>
            </a:r>
          </a:p>
          <a:p>
            <a:r>
              <a:rPr lang="sv-SE" dirty="0"/>
              <a:t>Steg 2. Obs! </a:t>
            </a:r>
            <a:r>
              <a:rPr lang="sv-SE" b="1" dirty="0"/>
              <a:t>startande målvakt registreras efter </a:t>
            </a:r>
            <a:r>
              <a:rPr lang="sv-SE" dirty="0"/>
              <a:t>att Off. Team </a:t>
            </a:r>
            <a:r>
              <a:rPr lang="sv-SE" dirty="0" err="1"/>
              <a:t>Roster</a:t>
            </a:r>
            <a:r>
              <a:rPr lang="sv-SE" dirty="0"/>
              <a:t> signerats av båda lagen </a:t>
            </a:r>
          </a:p>
        </p:txBody>
      </p:sp>
      <p:sp>
        <p:nvSpPr>
          <p:cNvPr id="6" name="TextBox 5">
            <a:extLst>
              <a:ext uri="{FF2B5EF4-FFF2-40B4-BE49-F238E27FC236}">
                <a16:creationId xmlns:a16="http://schemas.microsoft.com/office/drawing/2014/main" id="{49720CB0-FA43-4A63-B0F9-B26D726FBB54}"/>
              </a:ext>
            </a:extLst>
          </p:cNvPr>
          <p:cNvSpPr txBox="1"/>
          <p:nvPr/>
        </p:nvSpPr>
        <p:spPr>
          <a:xfrm>
            <a:off x="1333500" y="5734050"/>
            <a:ext cx="9335287" cy="646331"/>
          </a:xfrm>
          <a:prstGeom prst="rect">
            <a:avLst/>
          </a:prstGeom>
          <a:noFill/>
        </p:spPr>
        <p:txBody>
          <a:bodyPr wrap="square" rtlCol="0">
            <a:spAutoFit/>
          </a:bodyPr>
          <a:lstStyle/>
          <a:p>
            <a:r>
              <a:rPr lang="sv-SE" dirty="0"/>
              <a:t>Fyll i Line-up – Obligatoriskt markera C + AC + Head Coach – verifiera Jersey Color – </a:t>
            </a:r>
            <a:r>
              <a:rPr lang="sv-SE" b="1" dirty="0"/>
              <a:t>Senare lägg till </a:t>
            </a:r>
            <a:r>
              <a:rPr lang="sv-SE" dirty="0"/>
              <a:t>startande målvakt när Off Team Roster är undertecknat av båda lagen inte innan.</a:t>
            </a:r>
          </a:p>
        </p:txBody>
      </p:sp>
      <p:pic>
        <p:nvPicPr>
          <p:cNvPr id="7" name="Picture 5" descr="stockis-pms.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68787" y="205858"/>
            <a:ext cx="720667" cy="720000"/>
          </a:xfrm>
          <a:prstGeom prst="rect">
            <a:avLst/>
          </a:prstGeom>
        </p:spPr>
      </p:pic>
    </p:spTree>
    <p:extLst>
      <p:ext uri="{BB962C8B-B14F-4D97-AF65-F5344CB8AC3E}">
        <p14:creationId xmlns:p14="http://schemas.microsoft.com/office/powerpoint/2010/main" val="232182247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4004E32-8C28-4502-BA22-87FF6B5AA228}"/>
              </a:ext>
            </a:extLst>
          </p:cNvPr>
          <p:cNvSpPr txBox="1"/>
          <p:nvPr/>
        </p:nvSpPr>
        <p:spPr>
          <a:xfrm>
            <a:off x="533400" y="495300"/>
            <a:ext cx="2971800" cy="6186309"/>
          </a:xfrm>
          <a:prstGeom prst="rect">
            <a:avLst/>
          </a:prstGeom>
          <a:noFill/>
        </p:spPr>
        <p:txBody>
          <a:bodyPr wrap="square" rtlCol="0">
            <a:spAutoFit/>
          </a:bodyPr>
          <a:lstStyle/>
          <a:p>
            <a:r>
              <a:rPr lang="sv-SE" dirty="0"/>
              <a:t>Lägga till spelare som inte finns med i listan på laget. </a:t>
            </a:r>
          </a:p>
          <a:p>
            <a:r>
              <a:rPr lang="sv-SE" dirty="0"/>
              <a:t>Använd + knappen enligt bild till höger. Skriv in minst 3 första bokstäverna på efternamn. Krockar spelar nummer med ett existerande ändra nummer genom att höger klicka på spelare – ändra spelar nummer. </a:t>
            </a:r>
          </a:p>
          <a:p>
            <a:endParaRPr lang="sv-SE" dirty="0"/>
          </a:p>
          <a:p>
            <a:r>
              <a:rPr lang="sv-SE" dirty="0"/>
              <a:t>Extra spelare:</a:t>
            </a:r>
          </a:p>
          <a:p>
            <a:r>
              <a:rPr lang="sv-SE" dirty="0"/>
              <a:t>Ska man lägga in Extra spelare till höger måste man även lägga till position – fyll i numret högerklicka välj därefter position..</a:t>
            </a:r>
          </a:p>
          <a:p>
            <a:endParaRPr lang="sv-SE" dirty="0"/>
          </a:p>
          <a:p>
            <a:r>
              <a:rPr lang="sv-SE" dirty="0"/>
              <a:t>När man är klar lägg till C och A genom att högerklicka på spelaren välj sedan Captain + Ass Captain.</a:t>
            </a:r>
          </a:p>
        </p:txBody>
      </p:sp>
      <p:pic>
        <p:nvPicPr>
          <p:cNvPr id="4" name="Picture 3">
            <a:extLst>
              <a:ext uri="{FF2B5EF4-FFF2-40B4-BE49-F238E27FC236}">
                <a16:creationId xmlns:a16="http://schemas.microsoft.com/office/drawing/2014/main" id="{4C300792-6727-433D-9ADC-A53F5E438420}"/>
              </a:ext>
            </a:extLst>
          </p:cNvPr>
          <p:cNvPicPr>
            <a:picLocks noChangeAspect="1"/>
          </p:cNvPicPr>
          <p:nvPr/>
        </p:nvPicPr>
        <p:blipFill>
          <a:blip r:embed="rId2"/>
          <a:stretch>
            <a:fillRect/>
          </a:stretch>
        </p:blipFill>
        <p:spPr>
          <a:xfrm>
            <a:off x="4138612" y="404812"/>
            <a:ext cx="2807619" cy="5005388"/>
          </a:xfrm>
          <a:prstGeom prst="rect">
            <a:avLst/>
          </a:prstGeom>
        </p:spPr>
      </p:pic>
      <p:pic>
        <p:nvPicPr>
          <p:cNvPr id="5" name="Picture 4">
            <a:extLst>
              <a:ext uri="{FF2B5EF4-FFF2-40B4-BE49-F238E27FC236}">
                <a16:creationId xmlns:a16="http://schemas.microsoft.com/office/drawing/2014/main" id="{48C72D26-C225-4B92-BE23-DE5E13E06B84}"/>
              </a:ext>
            </a:extLst>
          </p:cNvPr>
          <p:cNvPicPr>
            <a:picLocks noChangeAspect="1"/>
          </p:cNvPicPr>
          <p:nvPr/>
        </p:nvPicPr>
        <p:blipFill>
          <a:blip r:embed="rId3"/>
          <a:stretch>
            <a:fillRect/>
          </a:stretch>
        </p:blipFill>
        <p:spPr>
          <a:xfrm>
            <a:off x="7262812" y="4238625"/>
            <a:ext cx="2009775" cy="981075"/>
          </a:xfrm>
          <a:prstGeom prst="rect">
            <a:avLst/>
          </a:prstGeom>
        </p:spPr>
      </p:pic>
      <p:pic>
        <p:nvPicPr>
          <p:cNvPr id="6" name="Picture 5" descr="stockis-pms.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49326" y="632940"/>
            <a:ext cx="720667" cy="720000"/>
          </a:xfrm>
          <a:prstGeom prst="rect">
            <a:avLst/>
          </a:prstGeom>
        </p:spPr>
      </p:pic>
    </p:spTree>
    <p:extLst>
      <p:ext uri="{BB962C8B-B14F-4D97-AF65-F5344CB8AC3E}">
        <p14:creationId xmlns:p14="http://schemas.microsoft.com/office/powerpoint/2010/main" val="374085161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425EB16-10BB-4D86-A116-A47A9DBB1D9D}"/>
              </a:ext>
            </a:extLst>
          </p:cNvPr>
          <p:cNvPicPr>
            <a:picLocks noChangeAspect="1"/>
          </p:cNvPicPr>
          <p:nvPr/>
        </p:nvPicPr>
        <p:blipFill>
          <a:blip r:embed="rId2"/>
          <a:stretch>
            <a:fillRect/>
          </a:stretch>
        </p:blipFill>
        <p:spPr>
          <a:xfrm>
            <a:off x="1123950" y="1119426"/>
            <a:ext cx="7690729" cy="5095107"/>
          </a:xfrm>
          <a:prstGeom prst="rect">
            <a:avLst/>
          </a:prstGeom>
        </p:spPr>
      </p:pic>
      <p:sp>
        <p:nvSpPr>
          <p:cNvPr id="3" name="TextBox 2">
            <a:extLst>
              <a:ext uri="{FF2B5EF4-FFF2-40B4-BE49-F238E27FC236}">
                <a16:creationId xmlns:a16="http://schemas.microsoft.com/office/drawing/2014/main" id="{5226FE9B-D8BF-44B6-805C-152254088597}"/>
              </a:ext>
            </a:extLst>
          </p:cNvPr>
          <p:cNvSpPr txBox="1"/>
          <p:nvPr/>
        </p:nvSpPr>
        <p:spPr>
          <a:xfrm>
            <a:off x="1123950" y="285750"/>
            <a:ext cx="7690729" cy="646331"/>
          </a:xfrm>
          <a:prstGeom prst="rect">
            <a:avLst/>
          </a:prstGeom>
          <a:noFill/>
        </p:spPr>
        <p:txBody>
          <a:bodyPr wrap="square" rtlCol="0">
            <a:spAutoFit/>
          </a:bodyPr>
          <a:lstStyle/>
          <a:p>
            <a:r>
              <a:rPr lang="sv-SE" b="1" dirty="0"/>
              <a:t>Game Officials fliken</a:t>
            </a:r>
            <a:r>
              <a:rPr lang="sv-SE" dirty="0"/>
              <a:t>– Här ser ni vilka domare som är bokade för matchen – ev. ändringar kan ske – ändra vid behov  </a:t>
            </a:r>
          </a:p>
        </p:txBody>
      </p:sp>
      <p:pic>
        <p:nvPicPr>
          <p:cNvPr id="4" name="Picture 5" descr="stockis-pms.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49326" y="632940"/>
            <a:ext cx="720667" cy="720000"/>
          </a:xfrm>
          <a:prstGeom prst="rect">
            <a:avLst/>
          </a:prstGeom>
        </p:spPr>
      </p:pic>
    </p:spTree>
    <p:extLst>
      <p:ext uri="{BB962C8B-B14F-4D97-AF65-F5344CB8AC3E}">
        <p14:creationId xmlns:p14="http://schemas.microsoft.com/office/powerpoint/2010/main" val="4481330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DBCB5C5-C280-42F3-9416-34355B5983C1}"/>
              </a:ext>
            </a:extLst>
          </p:cNvPr>
          <p:cNvPicPr>
            <a:picLocks noChangeAspect="1"/>
          </p:cNvPicPr>
          <p:nvPr/>
        </p:nvPicPr>
        <p:blipFill>
          <a:blip r:embed="rId2"/>
          <a:stretch>
            <a:fillRect/>
          </a:stretch>
        </p:blipFill>
        <p:spPr>
          <a:xfrm>
            <a:off x="666750" y="2043112"/>
            <a:ext cx="10858500" cy="2771775"/>
          </a:xfrm>
          <a:prstGeom prst="rect">
            <a:avLst/>
          </a:prstGeom>
        </p:spPr>
      </p:pic>
      <p:sp>
        <p:nvSpPr>
          <p:cNvPr id="3" name="TextBox 2">
            <a:extLst>
              <a:ext uri="{FF2B5EF4-FFF2-40B4-BE49-F238E27FC236}">
                <a16:creationId xmlns:a16="http://schemas.microsoft.com/office/drawing/2014/main" id="{801B82BE-C34E-4498-9EC0-7E50A03A3E34}"/>
              </a:ext>
            </a:extLst>
          </p:cNvPr>
          <p:cNvSpPr txBox="1"/>
          <p:nvPr/>
        </p:nvSpPr>
        <p:spPr>
          <a:xfrm>
            <a:off x="666750" y="495300"/>
            <a:ext cx="10858500" cy="369332"/>
          </a:xfrm>
          <a:prstGeom prst="rect">
            <a:avLst/>
          </a:prstGeom>
          <a:noFill/>
        </p:spPr>
        <p:txBody>
          <a:bodyPr wrap="square" rtlCol="0">
            <a:spAutoFit/>
          </a:bodyPr>
          <a:lstStyle/>
          <a:p>
            <a:r>
              <a:rPr lang="sv-SE" b="1" dirty="0"/>
              <a:t>Starta match </a:t>
            </a:r>
            <a:r>
              <a:rPr lang="sv-SE" dirty="0"/>
              <a:t>– Till höger markera Not Started knappen och välj ”In progress” (perioden startas)   </a:t>
            </a:r>
          </a:p>
        </p:txBody>
      </p:sp>
      <p:pic>
        <p:nvPicPr>
          <p:cNvPr id="4" name="Picture 5" descr="stockis-pms.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49326" y="632940"/>
            <a:ext cx="720667" cy="720000"/>
          </a:xfrm>
          <a:prstGeom prst="rect">
            <a:avLst/>
          </a:prstGeom>
        </p:spPr>
      </p:pic>
    </p:spTree>
    <p:extLst>
      <p:ext uri="{BB962C8B-B14F-4D97-AF65-F5344CB8AC3E}">
        <p14:creationId xmlns:p14="http://schemas.microsoft.com/office/powerpoint/2010/main" val="122216460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BC5F4AC-4CFD-4321-9D7A-FC94EC795709}"/>
              </a:ext>
            </a:extLst>
          </p:cNvPr>
          <p:cNvPicPr>
            <a:picLocks noChangeAspect="1"/>
          </p:cNvPicPr>
          <p:nvPr/>
        </p:nvPicPr>
        <p:blipFill>
          <a:blip r:embed="rId2"/>
          <a:stretch>
            <a:fillRect/>
          </a:stretch>
        </p:blipFill>
        <p:spPr>
          <a:xfrm>
            <a:off x="642937" y="1733550"/>
            <a:ext cx="10906125" cy="4305300"/>
          </a:xfrm>
          <a:prstGeom prst="rect">
            <a:avLst/>
          </a:prstGeom>
        </p:spPr>
      </p:pic>
      <p:sp>
        <p:nvSpPr>
          <p:cNvPr id="3" name="TextBox 2">
            <a:extLst>
              <a:ext uri="{FF2B5EF4-FFF2-40B4-BE49-F238E27FC236}">
                <a16:creationId xmlns:a16="http://schemas.microsoft.com/office/drawing/2014/main" id="{FE3871F2-1283-4672-91BE-CEDB07F73A8E}"/>
              </a:ext>
            </a:extLst>
          </p:cNvPr>
          <p:cNvSpPr txBox="1"/>
          <p:nvPr/>
        </p:nvSpPr>
        <p:spPr>
          <a:xfrm>
            <a:off x="642937" y="419100"/>
            <a:ext cx="10906125" cy="1200329"/>
          </a:xfrm>
          <a:prstGeom prst="rect">
            <a:avLst/>
          </a:prstGeom>
          <a:noFill/>
        </p:spPr>
        <p:txBody>
          <a:bodyPr wrap="square" rtlCol="0">
            <a:spAutoFit/>
          </a:bodyPr>
          <a:lstStyle/>
          <a:p>
            <a:r>
              <a:rPr lang="sv-SE" dirty="0"/>
              <a:t>Matchen nu startad ”In Progress” markera samma knapp när du vill avsluta perioden </a:t>
            </a:r>
          </a:p>
          <a:p>
            <a:r>
              <a:rPr lang="sv-SE" dirty="0"/>
              <a:t>Verifiera att startande MV Nr. Stämmer – ändra vid behov</a:t>
            </a:r>
          </a:p>
          <a:p>
            <a:r>
              <a:rPr lang="sv-SE" dirty="0"/>
              <a:t>Uppdatera tiden under Game in Progress – klicka på tiden och uppdatera under match</a:t>
            </a:r>
          </a:p>
          <a:p>
            <a:r>
              <a:rPr lang="sv-SE" dirty="0"/>
              <a:t>Registrera händelser under match </a:t>
            </a:r>
          </a:p>
        </p:txBody>
      </p:sp>
      <p:pic>
        <p:nvPicPr>
          <p:cNvPr id="4" name="Picture 5" descr="stockis-pms.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49326" y="632940"/>
            <a:ext cx="720667" cy="720000"/>
          </a:xfrm>
          <a:prstGeom prst="rect">
            <a:avLst/>
          </a:prstGeom>
        </p:spPr>
      </p:pic>
    </p:spTree>
    <p:extLst>
      <p:ext uri="{BB962C8B-B14F-4D97-AF65-F5344CB8AC3E}">
        <p14:creationId xmlns:p14="http://schemas.microsoft.com/office/powerpoint/2010/main" val="35923289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A350B8B-052F-46A8-833E-A9326C5454B0}"/>
              </a:ext>
            </a:extLst>
          </p:cNvPr>
          <p:cNvPicPr>
            <a:picLocks noChangeAspect="1"/>
          </p:cNvPicPr>
          <p:nvPr/>
        </p:nvPicPr>
        <p:blipFill>
          <a:blip r:embed="rId2"/>
          <a:stretch>
            <a:fillRect/>
          </a:stretch>
        </p:blipFill>
        <p:spPr>
          <a:xfrm>
            <a:off x="757237" y="1566862"/>
            <a:ext cx="10677525" cy="4905375"/>
          </a:xfrm>
          <a:prstGeom prst="rect">
            <a:avLst/>
          </a:prstGeom>
        </p:spPr>
      </p:pic>
      <p:sp>
        <p:nvSpPr>
          <p:cNvPr id="2" name="TextBox 1">
            <a:extLst>
              <a:ext uri="{FF2B5EF4-FFF2-40B4-BE49-F238E27FC236}">
                <a16:creationId xmlns:a16="http://schemas.microsoft.com/office/drawing/2014/main" id="{4574529F-46CA-4F77-A667-7EB500FE96B4}"/>
              </a:ext>
            </a:extLst>
          </p:cNvPr>
          <p:cNvSpPr txBox="1"/>
          <p:nvPr/>
        </p:nvSpPr>
        <p:spPr>
          <a:xfrm>
            <a:off x="757237" y="571500"/>
            <a:ext cx="10677525" cy="369332"/>
          </a:xfrm>
          <a:prstGeom prst="rect">
            <a:avLst/>
          </a:prstGeom>
          <a:noFill/>
        </p:spPr>
        <p:txBody>
          <a:bodyPr wrap="square" rtlCol="0">
            <a:spAutoFit/>
          </a:bodyPr>
          <a:lstStyle/>
          <a:p>
            <a:r>
              <a:rPr lang="sv-SE" dirty="0"/>
              <a:t>Avsluta Period – ändra status till Ended </a:t>
            </a:r>
          </a:p>
        </p:txBody>
      </p:sp>
      <p:pic>
        <p:nvPicPr>
          <p:cNvPr id="5" name="Picture 5" descr="stockis-pms.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49326" y="632940"/>
            <a:ext cx="720667" cy="720000"/>
          </a:xfrm>
          <a:prstGeom prst="rect">
            <a:avLst/>
          </a:prstGeom>
        </p:spPr>
      </p:pic>
    </p:spTree>
    <p:extLst>
      <p:ext uri="{BB962C8B-B14F-4D97-AF65-F5344CB8AC3E}">
        <p14:creationId xmlns:p14="http://schemas.microsoft.com/office/powerpoint/2010/main" val="105053440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6EA44C7-A2E6-4D08-83EA-D479A279D707}"/>
              </a:ext>
            </a:extLst>
          </p:cNvPr>
          <p:cNvPicPr>
            <a:picLocks noChangeAspect="1"/>
          </p:cNvPicPr>
          <p:nvPr/>
        </p:nvPicPr>
        <p:blipFill>
          <a:blip r:embed="rId2"/>
          <a:stretch>
            <a:fillRect/>
          </a:stretch>
        </p:blipFill>
        <p:spPr>
          <a:xfrm>
            <a:off x="757237" y="1452562"/>
            <a:ext cx="10677525" cy="4905375"/>
          </a:xfrm>
          <a:prstGeom prst="rect">
            <a:avLst/>
          </a:prstGeom>
        </p:spPr>
      </p:pic>
      <p:sp>
        <p:nvSpPr>
          <p:cNvPr id="2" name="TextBox 1">
            <a:extLst>
              <a:ext uri="{FF2B5EF4-FFF2-40B4-BE49-F238E27FC236}">
                <a16:creationId xmlns:a16="http://schemas.microsoft.com/office/drawing/2014/main" id="{CFCC87AA-D6C5-4EAD-A53B-F328F07DB350}"/>
              </a:ext>
            </a:extLst>
          </p:cNvPr>
          <p:cNvSpPr txBox="1"/>
          <p:nvPr/>
        </p:nvSpPr>
        <p:spPr>
          <a:xfrm>
            <a:off x="757237" y="342900"/>
            <a:ext cx="10677525" cy="923330"/>
          </a:xfrm>
          <a:prstGeom prst="rect">
            <a:avLst/>
          </a:prstGeom>
          <a:noFill/>
        </p:spPr>
        <p:txBody>
          <a:bodyPr wrap="square" rtlCol="0">
            <a:spAutoFit/>
          </a:bodyPr>
          <a:lstStyle/>
          <a:p>
            <a:r>
              <a:rPr lang="sv-SE" dirty="0"/>
              <a:t>Fyll i MV statistik efter period x är avslutad samt ”spectators” – Välj spara när du är klar </a:t>
            </a:r>
          </a:p>
          <a:p>
            <a:r>
              <a:rPr lang="sv-SE" dirty="0"/>
              <a:t>Game Information- </a:t>
            </a:r>
            <a:r>
              <a:rPr lang="sv-SE" b="1" dirty="0"/>
              <a:t>Notes</a:t>
            </a:r>
            <a:r>
              <a:rPr lang="sv-SE" dirty="0"/>
              <a:t> här kan du rapportera skada ex. om någon spelare råkar ut för en större skada där man bör rapportera till förbundet för ev. försäkringsärenden </a:t>
            </a:r>
          </a:p>
        </p:txBody>
      </p:sp>
      <p:pic>
        <p:nvPicPr>
          <p:cNvPr id="5" name="Picture 5" descr="stockis-pms.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49326" y="632940"/>
            <a:ext cx="720667" cy="720000"/>
          </a:xfrm>
          <a:prstGeom prst="rect">
            <a:avLst/>
          </a:prstGeom>
        </p:spPr>
      </p:pic>
    </p:spTree>
    <p:extLst>
      <p:ext uri="{BB962C8B-B14F-4D97-AF65-F5344CB8AC3E}">
        <p14:creationId xmlns:p14="http://schemas.microsoft.com/office/powerpoint/2010/main" val="113246278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6212175-5BAC-4FDF-A0A1-EBE760EE947B}"/>
              </a:ext>
            </a:extLst>
          </p:cNvPr>
          <p:cNvPicPr>
            <a:picLocks noChangeAspect="1"/>
          </p:cNvPicPr>
          <p:nvPr/>
        </p:nvPicPr>
        <p:blipFill>
          <a:blip r:embed="rId2"/>
          <a:stretch>
            <a:fillRect/>
          </a:stretch>
        </p:blipFill>
        <p:spPr>
          <a:xfrm>
            <a:off x="1047750" y="1268016"/>
            <a:ext cx="10096500" cy="4732734"/>
          </a:xfrm>
          <a:prstGeom prst="rect">
            <a:avLst/>
          </a:prstGeom>
        </p:spPr>
      </p:pic>
      <p:sp>
        <p:nvSpPr>
          <p:cNvPr id="2" name="TextBox 1">
            <a:extLst>
              <a:ext uri="{FF2B5EF4-FFF2-40B4-BE49-F238E27FC236}">
                <a16:creationId xmlns:a16="http://schemas.microsoft.com/office/drawing/2014/main" id="{12095E5D-AD33-4B3D-820B-693BBFD4398D}"/>
              </a:ext>
            </a:extLst>
          </p:cNvPr>
          <p:cNvSpPr txBox="1"/>
          <p:nvPr/>
        </p:nvSpPr>
        <p:spPr>
          <a:xfrm>
            <a:off x="1047750" y="514350"/>
            <a:ext cx="9944100" cy="369332"/>
          </a:xfrm>
          <a:prstGeom prst="rect">
            <a:avLst/>
          </a:prstGeom>
          <a:noFill/>
        </p:spPr>
        <p:txBody>
          <a:bodyPr wrap="square" rtlCol="0">
            <a:spAutoFit/>
          </a:bodyPr>
          <a:lstStyle/>
          <a:p>
            <a:r>
              <a:rPr lang="sv-SE" dirty="0"/>
              <a:t>Ser allt ok ut  – svara ”Yes ” ändra till period 2 – välj sedan In Progress när du startar nästa period</a:t>
            </a:r>
          </a:p>
        </p:txBody>
      </p:sp>
      <p:pic>
        <p:nvPicPr>
          <p:cNvPr id="5" name="Picture 5" descr="stockis-pms.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49326" y="632940"/>
            <a:ext cx="720667" cy="720000"/>
          </a:xfrm>
          <a:prstGeom prst="rect">
            <a:avLst/>
          </a:prstGeom>
        </p:spPr>
      </p:pic>
    </p:spTree>
    <p:extLst>
      <p:ext uri="{BB962C8B-B14F-4D97-AF65-F5344CB8AC3E}">
        <p14:creationId xmlns:p14="http://schemas.microsoft.com/office/powerpoint/2010/main" val="217688372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40D7A78-2F02-4B9D-BB30-7FDCF7704CE0}"/>
              </a:ext>
            </a:extLst>
          </p:cNvPr>
          <p:cNvPicPr>
            <a:picLocks noChangeAspect="1"/>
          </p:cNvPicPr>
          <p:nvPr/>
        </p:nvPicPr>
        <p:blipFill>
          <a:blip r:embed="rId2"/>
          <a:stretch>
            <a:fillRect/>
          </a:stretch>
        </p:blipFill>
        <p:spPr>
          <a:xfrm>
            <a:off x="1547812" y="1428750"/>
            <a:ext cx="9096375" cy="4000500"/>
          </a:xfrm>
          <a:prstGeom prst="rect">
            <a:avLst/>
          </a:prstGeom>
        </p:spPr>
      </p:pic>
      <p:sp>
        <p:nvSpPr>
          <p:cNvPr id="2" name="TextBox 1">
            <a:extLst>
              <a:ext uri="{FF2B5EF4-FFF2-40B4-BE49-F238E27FC236}">
                <a16:creationId xmlns:a16="http://schemas.microsoft.com/office/drawing/2014/main" id="{264170FA-79A8-4E09-AC03-5AA0E0F10BB0}"/>
              </a:ext>
            </a:extLst>
          </p:cNvPr>
          <p:cNvSpPr txBox="1"/>
          <p:nvPr/>
        </p:nvSpPr>
        <p:spPr>
          <a:xfrm>
            <a:off x="1547812" y="533400"/>
            <a:ext cx="9096375" cy="646331"/>
          </a:xfrm>
          <a:prstGeom prst="rect">
            <a:avLst/>
          </a:prstGeom>
          <a:noFill/>
        </p:spPr>
        <p:txBody>
          <a:bodyPr wrap="square" rtlCol="0">
            <a:spAutoFit/>
          </a:bodyPr>
          <a:lstStyle/>
          <a:p>
            <a:r>
              <a:rPr lang="sv-SE" dirty="0"/>
              <a:t>Fyll i aktuell tid kontinuerligt under Game In Progress till vänster. </a:t>
            </a:r>
          </a:p>
          <a:p>
            <a:r>
              <a:rPr lang="sv-SE" dirty="0"/>
              <a:t>Till höger visas pågående utvisning för AIK.</a:t>
            </a:r>
          </a:p>
        </p:txBody>
      </p:sp>
      <p:pic>
        <p:nvPicPr>
          <p:cNvPr id="4" name="Picture 5" descr="stockis-pms.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49326" y="632940"/>
            <a:ext cx="720667" cy="720000"/>
          </a:xfrm>
          <a:prstGeom prst="rect">
            <a:avLst/>
          </a:prstGeom>
        </p:spPr>
      </p:pic>
    </p:spTree>
    <p:extLst>
      <p:ext uri="{BB962C8B-B14F-4D97-AF65-F5344CB8AC3E}">
        <p14:creationId xmlns:p14="http://schemas.microsoft.com/office/powerpoint/2010/main" val="240728682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22E47B7-D8A3-46C3-8C10-278470CD31CE}"/>
              </a:ext>
            </a:extLst>
          </p:cNvPr>
          <p:cNvPicPr>
            <a:picLocks noChangeAspect="1"/>
          </p:cNvPicPr>
          <p:nvPr/>
        </p:nvPicPr>
        <p:blipFill>
          <a:blip r:embed="rId2"/>
          <a:stretch>
            <a:fillRect/>
          </a:stretch>
        </p:blipFill>
        <p:spPr>
          <a:xfrm>
            <a:off x="1552575" y="1624012"/>
            <a:ext cx="9086850" cy="3609975"/>
          </a:xfrm>
          <a:prstGeom prst="rect">
            <a:avLst/>
          </a:prstGeom>
        </p:spPr>
      </p:pic>
      <p:sp>
        <p:nvSpPr>
          <p:cNvPr id="2" name="TextBox 1">
            <a:extLst>
              <a:ext uri="{FF2B5EF4-FFF2-40B4-BE49-F238E27FC236}">
                <a16:creationId xmlns:a16="http://schemas.microsoft.com/office/drawing/2014/main" id="{469F41A0-6B11-435D-9168-3347AD1E4056}"/>
              </a:ext>
            </a:extLst>
          </p:cNvPr>
          <p:cNvSpPr txBox="1"/>
          <p:nvPr/>
        </p:nvSpPr>
        <p:spPr>
          <a:xfrm>
            <a:off x="1552575" y="647700"/>
            <a:ext cx="9086850" cy="646331"/>
          </a:xfrm>
          <a:prstGeom prst="rect">
            <a:avLst/>
          </a:prstGeom>
          <a:noFill/>
        </p:spPr>
        <p:txBody>
          <a:bodyPr wrap="square" rtlCol="0">
            <a:spAutoFit/>
          </a:bodyPr>
          <a:lstStyle/>
          <a:p>
            <a:r>
              <a:rPr lang="sv-SE" dirty="0"/>
              <a:t>Under match kan man ändra en händelse genom att markera händelsen – höger klicka – välj edit.</a:t>
            </a:r>
          </a:p>
        </p:txBody>
      </p:sp>
      <p:pic>
        <p:nvPicPr>
          <p:cNvPr id="5" name="Picture 5" descr="stockis-pms.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49326" y="632940"/>
            <a:ext cx="720667" cy="720000"/>
          </a:xfrm>
          <a:prstGeom prst="rect">
            <a:avLst/>
          </a:prstGeom>
        </p:spPr>
      </p:pic>
    </p:spTree>
    <p:extLst>
      <p:ext uri="{BB962C8B-B14F-4D97-AF65-F5344CB8AC3E}">
        <p14:creationId xmlns:p14="http://schemas.microsoft.com/office/powerpoint/2010/main" val="392223548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474CEE4-A70B-42E3-8A8D-7163A8112CCC}"/>
              </a:ext>
            </a:extLst>
          </p:cNvPr>
          <p:cNvPicPr>
            <a:picLocks noChangeAspect="1"/>
          </p:cNvPicPr>
          <p:nvPr/>
        </p:nvPicPr>
        <p:blipFill>
          <a:blip r:embed="rId2"/>
          <a:stretch>
            <a:fillRect/>
          </a:stretch>
        </p:blipFill>
        <p:spPr>
          <a:xfrm>
            <a:off x="1447799" y="1628775"/>
            <a:ext cx="9121689" cy="4104760"/>
          </a:xfrm>
          <a:prstGeom prst="rect">
            <a:avLst/>
          </a:prstGeom>
        </p:spPr>
      </p:pic>
      <p:sp>
        <p:nvSpPr>
          <p:cNvPr id="3" name="TextBox 2">
            <a:extLst>
              <a:ext uri="{FF2B5EF4-FFF2-40B4-BE49-F238E27FC236}">
                <a16:creationId xmlns:a16="http://schemas.microsoft.com/office/drawing/2014/main" id="{2AFF384E-1A12-40CE-9A73-68F3EF1F4BC4}"/>
              </a:ext>
            </a:extLst>
          </p:cNvPr>
          <p:cNvSpPr txBox="1"/>
          <p:nvPr/>
        </p:nvSpPr>
        <p:spPr>
          <a:xfrm>
            <a:off x="1447799" y="704850"/>
            <a:ext cx="9121689" cy="369332"/>
          </a:xfrm>
          <a:prstGeom prst="rect">
            <a:avLst/>
          </a:prstGeom>
          <a:noFill/>
        </p:spPr>
        <p:txBody>
          <a:bodyPr wrap="square" rtlCol="0">
            <a:spAutoFit/>
          </a:bodyPr>
          <a:lstStyle/>
          <a:p>
            <a:r>
              <a:rPr lang="sv-SE" dirty="0"/>
              <a:t>Exempel. Utvisning 2+10 samt rapportering spelare som sitter av 2min utv. ”Serv” </a:t>
            </a:r>
          </a:p>
        </p:txBody>
      </p:sp>
      <p:pic>
        <p:nvPicPr>
          <p:cNvPr id="4" name="Picture 5" descr="stockis-pms.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49326" y="632940"/>
            <a:ext cx="720667" cy="720000"/>
          </a:xfrm>
          <a:prstGeom prst="rect">
            <a:avLst/>
          </a:prstGeom>
        </p:spPr>
      </p:pic>
    </p:spTree>
    <p:extLst>
      <p:ext uri="{BB962C8B-B14F-4D97-AF65-F5344CB8AC3E}">
        <p14:creationId xmlns:p14="http://schemas.microsoft.com/office/powerpoint/2010/main" val="229351745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6B2D0E4-5986-4506-B83B-D12E930255EA}"/>
              </a:ext>
            </a:extLst>
          </p:cNvPr>
          <p:cNvPicPr>
            <a:picLocks noChangeAspect="1"/>
          </p:cNvPicPr>
          <p:nvPr/>
        </p:nvPicPr>
        <p:blipFill>
          <a:blip r:embed="rId2"/>
          <a:stretch>
            <a:fillRect/>
          </a:stretch>
        </p:blipFill>
        <p:spPr>
          <a:xfrm>
            <a:off x="1490662" y="1190625"/>
            <a:ext cx="9210675" cy="4476750"/>
          </a:xfrm>
          <a:prstGeom prst="rect">
            <a:avLst/>
          </a:prstGeom>
        </p:spPr>
      </p:pic>
      <p:sp>
        <p:nvSpPr>
          <p:cNvPr id="2" name="TextBox 1">
            <a:extLst>
              <a:ext uri="{FF2B5EF4-FFF2-40B4-BE49-F238E27FC236}">
                <a16:creationId xmlns:a16="http://schemas.microsoft.com/office/drawing/2014/main" id="{8BF6FE42-8350-4F5B-B9C1-E8201558A372}"/>
              </a:ext>
            </a:extLst>
          </p:cNvPr>
          <p:cNvSpPr txBox="1"/>
          <p:nvPr/>
        </p:nvSpPr>
        <p:spPr>
          <a:xfrm>
            <a:off x="1490662" y="419100"/>
            <a:ext cx="9210675" cy="369332"/>
          </a:xfrm>
          <a:prstGeom prst="rect">
            <a:avLst/>
          </a:prstGeom>
          <a:noFill/>
        </p:spPr>
        <p:txBody>
          <a:bodyPr wrap="square" rtlCol="0">
            <a:spAutoFit/>
          </a:bodyPr>
          <a:lstStyle/>
          <a:p>
            <a:r>
              <a:rPr lang="sv-SE" dirty="0"/>
              <a:t>Exempel på föregående rapportering ….</a:t>
            </a:r>
          </a:p>
        </p:txBody>
      </p:sp>
      <p:pic>
        <p:nvPicPr>
          <p:cNvPr id="4" name="Picture 5" descr="stockis-pms.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49326" y="632940"/>
            <a:ext cx="720667" cy="720000"/>
          </a:xfrm>
          <a:prstGeom prst="rect">
            <a:avLst/>
          </a:prstGeom>
        </p:spPr>
      </p:pic>
    </p:spTree>
    <p:extLst>
      <p:ext uri="{BB962C8B-B14F-4D97-AF65-F5344CB8AC3E}">
        <p14:creationId xmlns:p14="http://schemas.microsoft.com/office/powerpoint/2010/main" val="353187710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8969F79-4C3E-4200-85DD-B7FAF960BB6A}"/>
              </a:ext>
            </a:extLst>
          </p:cNvPr>
          <p:cNvPicPr>
            <a:picLocks noChangeAspect="1"/>
          </p:cNvPicPr>
          <p:nvPr/>
        </p:nvPicPr>
        <p:blipFill>
          <a:blip r:embed="rId2"/>
          <a:stretch>
            <a:fillRect/>
          </a:stretch>
        </p:blipFill>
        <p:spPr>
          <a:xfrm>
            <a:off x="914401" y="1815527"/>
            <a:ext cx="9105900" cy="4115715"/>
          </a:xfrm>
          <a:prstGeom prst="rect">
            <a:avLst/>
          </a:prstGeom>
        </p:spPr>
      </p:pic>
      <p:sp>
        <p:nvSpPr>
          <p:cNvPr id="3" name="TextBox 2">
            <a:extLst>
              <a:ext uri="{FF2B5EF4-FFF2-40B4-BE49-F238E27FC236}">
                <a16:creationId xmlns:a16="http://schemas.microsoft.com/office/drawing/2014/main" id="{005D7DFD-2E6A-4A72-BDC8-B2D36EA2CC58}"/>
              </a:ext>
            </a:extLst>
          </p:cNvPr>
          <p:cNvSpPr txBox="1"/>
          <p:nvPr/>
        </p:nvSpPr>
        <p:spPr>
          <a:xfrm>
            <a:off x="914401" y="781050"/>
            <a:ext cx="9105900" cy="923330"/>
          </a:xfrm>
          <a:prstGeom prst="rect">
            <a:avLst/>
          </a:prstGeom>
          <a:noFill/>
        </p:spPr>
        <p:txBody>
          <a:bodyPr wrap="square" rtlCol="0">
            <a:spAutoFit/>
          </a:bodyPr>
          <a:lstStyle/>
          <a:p>
            <a:r>
              <a:rPr lang="sv-SE" dirty="0"/>
              <a:t>Exempel. Målrapportering (målskytt samt assist A1, A2)</a:t>
            </a:r>
          </a:p>
          <a:p>
            <a:r>
              <a:rPr lang="sv-SE" dirty="0"/>
              <a:t>Obs!  +/- participant avser bara </a:t>
            </a:r>
            <a:r>
              <a:rPr lang="sv-SE" dirty="0" err="1"/>
              <a:t>OVRrapportering</a:t>
            </a:r>
            <a:r>
              <a:rPr lang="sv-SE" dirty="0"/>
              <a:t> ej OVR Light</a:t>
            </a:r>
          </a:p>
          <a:p>
            <a:r>
              <a:rPr lang="sv-SE" dirty="0"/>
              <a:t>  </a:t>
            </a:r>
          </a:p>
        </p:txBody>
      </p:sp>
      <p:pic>
        <p:nvPicPr>
          <p:cNvPr id="4" name="Picture 5" descr="stockis-pms.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49326" y="632940"/>
            <a:ext cx="720667" cy="720000"/>
          </a:xfrm>
          <a:prstGeom prst="rect">
            <a:avLst/>
          </a:prstGeom>
        </p:spPr>
      </p:pic>
    </p:spTree>
    <p:extLst>
      <p:ext uri="{BB962C8B-B14F-4D97-AF65-F5344CB8AC3E}">
        <p14:creationId xmlns:p14="http://schemas.microsoft.com/office/powerpoint/2010/main" val="394444161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7CB9C11-067C-45A6-9144-CE7592F65432}"/>
              </a:ext>
            </a:extLst>
          </p:cNvPr>
          <p:cNvPicPr>
            <a:picLocks noChangeAspect="1"/>
          </p:cNvPicPr>
          <p:nvPr/>
        </p:nvPicPr>
        <p:blipFill>
          <a:blip r:embed="rId2"/>
          <a:stretch>
            <a:fillRect/>
          </a:stretch>
        </p:blipFill>
        <p:spPr>
          <a:xfrm>
            <a:off x="904875" y="1469209"/>
            <a:ext cx="9096375" cy="4564878"/>
          </a:xfrm>
          <a:prstGeom prst="rect">
            <a:avLst/>
          </a:prstGeom>
        </p:spPr>
      </p:pic>
      <p:sp>
        <p:nvSpPr>
          <p:cNvPr id="3" name="TextBox 2">
            <a:extLst>
              <a:ext uri="{FF2B5EF4-FFF2-40B4-BE49-F238E27FC236}">
                <a16:creationId xmlns:a16="http://schemas.microsoft.com/office/drawing/2014/main" id="{FA1CC0A5-0C9D-4F2A-AB8D-D4217FE0B98F}"/>
              </a:ext>
            </a:extLst>
          </p:cNvPr>
          <p:cNvSpPr txBox="1"/>
          <p:nvPr/>
        </p:nvSpPr>
        <p:spPr>
          <a:xfrm>
            <a:off x="904875" y="609600"/>
            <a:ext cx="9096375" cy="369332"/>
          </a:xfrm>
          <a:prstGeom prst="rect">
            <a:avLst/>
          </a:prstGeom>
          <a:noFill/>
        </p:spPr>
        <p:txBody>
          <a:bodyPr wrap="square" rtlCol="0">
            <a:spAutoFit/>
          </a:bodyPr>
          <a:lstStyle/>
          <a:p>
            <a:r>
              <a:rPr lang="sv-SE" dirty="0"/>
              <a:t>Exempel. Under Intermission finner du MV statistik etc som fylls i efter avslutad period/match</a:t>
            </a:r>
          </a:p>
        </p:txBody>
      </p:sp>
      <p:pic>
        <p:nvPicPr>
          <p:cNvPr id="4" name="Picture 5" descr="stockis-pms.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49326" y="632940"/>
            <a:ext cx="720667" cy="720000"/>
          </a:xfrm>
          <a:prstGeom prst="rect">
            <a:avLst/>
          </a:prstGeom>
        </p:spPr>
      </p:pic>
    </p:spTree>
    <p:extLst>
      <p:ext uri="{BB962C8B-B14F-4D97-AF65-F5344CB8AC3E}">
        <p14:creationId xmlns:p14="http://schemas.microsoft.com/office/powerpoint/2010/main" val="310065176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BB26E77-06BE-445F-A93B-16DAD693BF95}"/>
              </a:ext>
            </a:extLst>
          </p:cNvPr>
          <p:cNvPicPr>
            <a:picLocks noChangeAspect="1"/>
          </p:cNvPicPr>
          <p:nvPr/>
        </p:nvPicPr>
        <p:blipFill>
          <a:blip r:embed="rId2"/>
          <a:stretch>
            <a:fillRect/>
          </a:stretch>
        </p:blipFill>
        <p:spPr>
          <a:xfrm>
            <a:off x="1495425" y="1381125"/>
            <a:ext cx="9201150" cy="4095750"/>
          </a:xfrm>
          <a:prstGeom prst="rect">
            <a:avLst/>
          </a:prstGeom>
        </p:spPr>
      </p:pic>
      <p:sp>
        <p:nvSpPr>
          <p:cNvPr id="2" name="TextBox 1">
            <a:extLst>
              <a:ext uri="{FF2B5EF4-FFF2-40B4-BE49-F238E27FC236}">
                <a16:creationId xmlns:a16="http://schemas.microsoft.com/office/drawing/2014/main" id="{F156316C-3A32-4360-B59F-B7F12EF83FD7}"/>
              </a:ext>
            </a:extLst>
          </p:cNvPr>
          <p:cNvSpPr txBox="1"/>
          <p:nvPr/>
        </p:nvSpPr>
        <p:spPr>
          <a:xfrm>
            <a:off x="1495425" y="514350"/>
            <a:ext cx="9201150" cy="369332"/>
          </a:xfrm>
          <a:prstGeom prst="rect">
            <a:avLst/>
          </a:prstGeom>
          <a:noFill/>
        </p:spPr>
        <p:txBody>
          <a:bodyPr wrap="square" rtlCol="0">
            <a:spAutoFit/>
          </a:bodyPr>
          <a:lstStyle/>
          <a:p>
            <a:r>
              <a:rPr lang="sv-SE" dirty="0"/>
              <a:t>Exempel. Registrera Goalkeeper  in/out  </a:t>
            </a:r>
          </a:p>
        </p:txBody>
      </p:sp>
      <p:pic>
        <p:nvPicPr>
          <p:cNvPr id="4" name="Picture 5" descr="stockis-pms.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49326" y="632940"/>
            <a:ext cx="720667" cy="720000"/>
          </a:xfrm>
          <a:prstGeom prst="rect">
            <a:avLst/>
          </a:prstGeom>
        </p:spPr>
      </p:pic>
    </p:spTree>
    <p:extLst>
      <p:ext uri="{BB962C8B-B14F-4D97-AF65-F5344CB8AC3E}">
        <p14:creationId xmlns:p14="http://schemas.microsoft.com/office/powerpoint/2010/main" val="214536018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FCC6190-5668-4480-923C-2AAA2040972E}"/>
              </a:ext>
            </a:extLst>
          </p:cNvPr>
          <p:cNvPicPr>
            <a:picLocks noChangeAspect="1"/>
          </p:cNvPicPr>
          <p:nvPr/>
        </p:nvPicPr>
        <p:blipFill>
          <a:blip r:embed="rId2"/>
          <a:stretch>
            <a:fillRect/>
          </a:stretch>
        </p:blipFill>
        <p:spPr>
          <a:xfrm>
            <a:off x="858093" y="1680519"/>
            <a:ext cx="10065279" cy="3359920"/>
          </a:xfrm>
          <a:prstGeom prst="rect">
            <a:avLst/>
          </a:prstGeom>
        </p:spPr>
      </p:pic>
      <p:sp>
        <p:nvSpPr>
          <p:cNvPr id="3" name="TextBox 2">
            <a:extLst>
              <a:ext uri="{FF2B5EF4-FFF2-40B4-BE49-F238E27FC236}">
                <a16:creationId xmlns:a16="http://schemas.microsoft.com/office/drawing/2014/main" id="{F2C73BBF-D5EE-4663-8D1C-44CA75147AE1}"/>
              </a:ext>
            </a:extLst>
          </p:cNvPr>
          <p:cNvSpPr txBox="1"/>
          <p:nvPr/>
        </p:nvSpPr>
        <p:spPr>
          <a:xfrm>
            <a:off x="858093" y="762000"/>
            <a:ext cx="10065279" cy="369332"/>
          </a:xfrm>
          <a:prstGeom prst="rect">
            <a:avLst/>
          </a:prstGeom>
          <a:noFill/>
        </p:spPr>
        <p:txBody>
          <a:bodyPr wrap="square" rtlCol="0">
            <a:spAutoFit/>
          </a:bodyPr>
          <a:lstStyle/>
          <a:p>
            <a:r>
              <a:rPr lang="sv-SE" dirty="0"/>
              <a:t>Exempel.  Registrera Time Out </a:t>
            </a:r>
          </a:p>
        </p:txBody>
      </p:sp>
      <p:pic>
        <p:nvPicPr>
          <p:cNvPr id="4" name="Picture 5" descr="stockis-pms.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49326" y="632940"/>
            <a:ext cx="720667" cy="720000"/>
          </a:xfrm>
          <a:prstGeom prst="rect">
            <a:avLst/>
          </a:prstGeom>
        </p:spPr>
      </p:pic>
    </p:spTree>
    <p:extLst>
      <p:ext uri="{BB962C8B-B14F-4D97-AF65-F5344CB8AC3E}">
        <p14:creationId xmlns:p14="http://schemas.microsoft.com/office/powerpoint/2010/main" val="245551352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FA9C681-FB67-4773-BB8F-1E9B7A7DBFEE}"/>
              </a:ext>
            </a:extLst>
          </p:cNvPr>
          <p:cNvPicPr>
            <a:picLocks noChangeAspect="1"/>
          </p:cNvPicPr>
          <p:nvPr/>
        </p:nvPicPr>
        <p:blipFill>
          <a:blip r:embed="rId2"/>
          <a:stretch>
            <a:fillRect/>
          </a:stretch>
        </p:blipFill>
        <p:spPr>
          <a:xfrm>
            <a:off x="1657350" y="2014538"/>
            <a:ext cx="8800961" cy="2804598"/>
          </a:xfrm>
          <a:prstGeom prst="rect">
            <a:avLst/>
          </a:prstGeom>
        </p:spPr>
      </p:pic>
      <p:sp>
        <p:nvSpPr>
          <p:cNvPr id="3" name="TextBox 2">
            <a:extLst>
              <a:ext uri="{FF2B5EF4-FFF2-40B4-BE49-F238E27FC236}">
                <a16:creationId xmlns:a16="http://schemas.microsoft.com/office/drawing/2014/main" id="{3E68B5A9-9AA4-407B-8308-4297B18FE7C8}"/>
              </a:ext>
            </a:extLst>
          </p:cNvPr>
          <p:cNvSpPr txBox="1"/>
          <p:nvPr/>
        </p:nvSpPr>
        <p:spPr>
          <a:xfrm>
            <a:off x="1657350" y="1276350"/>
            <a:ext cx="8800961" cy="369332"/>
          </a:xfrm>
          <a:prstGeom prst="rect">
            <a:avLst/>
          </a:prstGeom>
          <a:noFill/>
        </p:spPr>
        <p:txBody>
          <a:bodyPr wrap="square" rtlCol="0">
            <a:spAutoFit/>
          </a:bodyPr>
          <a:lstStyle/>
          <a:p>
            <a:r>
              <a:rPr lang="sv-SE" dirty="0"/>
              <a:t>Exempel.  Registrering Straff </a:t>
            </a:r>
          </a:p>
        </p:txBody>
      </p:sp>
      <p:pic>
        <p:nvPicPr>
          <p:cNvPr id="4" name="Picture 5" descr="stockis-pms.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49326" y="632940"/>
            <a:ext cx="720667" cy="720000"/>
          </a:xfrm>
          <a:prstGeom prst="rect">
            <a:avLst/>
          </a:prstGeom>
        </p:spPr>
      </p:pic>
    </p:spTree>
    <p:extLst>
      <p:ext uri="{BB962C8B-B14F-4D97-AF65-F5344CB8AC3E}">
        <p14:creationId xmlns:p14="http://schemas.microsoft.com/office/powerpoint/2010/main" val="16814075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C1420F6-F4C8-4FAF-A066-A550300BCF0F}"/>
              </a:ext>
            </a:extLst>
          </p:cNvPr>
          <p:cNvPicPr>
            <a:picLocks noChangeAspect="1"/>
          </p:cNvPicPr>
          <p:nvPr/>
        </p:nvPicPr>
        <p:blipFill>
          <a:blip r:embed="rId2"/>
          <a:stretch>
            <a:fillRect/>
          </a:stretch>
        </p:blipFill>
        <p:spPr>
          <a:xfrm>
            <a:off x="953843" y="2114549"/>
            <a:ext cx="10279802" cy="3520131"/>
          </a:xfrm>
          <a:prstGeom prst="rect">
            <a:avLst/>
          </a:prstGeom>
        </p:spPr>
      </p:pic>
      <p:sp>
        <p:nvSpPr>
          <p:cNvPr id="3" name="TextBox 2">
            <a:extLst>
              <a:ext uri="{FF2B5EF4-FFF2-40B4-BE49-F238E27FC236}">
                <a16:creationId xmlns:a16="http://schemas.microsoft.com/office/drawing/2014/main" id="{307C0254-547E-41EF-8A76-E731D9F4FC33}"/>
              </a:ext>
            </a:extLst>
          </p:cNvPr>
          <p:cNvSpPr txBox="1"/>
          <p:nvPr/>
        </p:nvSpPr>
        <p:spPr>
          <a:xfrm>
            <a:off x="953843" y="990600"/>
            <a:ext cx="10279802" cy="369332"/>
          </a:xfrm>
          <a:prstGeom prst="rect">
            <a:avLst/>
          </a:prstGeom>
          <a:noFill/>
        </p:spPr>
        <p:txBody>
          <a:bodyPr wrap="square" rtlCol="0">
            <a:spAutoFit/>
          </a:bodyPr>
          <a:lstStyle/>
          <a:p>
            <a:r>
              <a:rPr lang="sv-SE" dirty="0"/>
              <a:t>Verifiera och fyll i skottstatistik på målvakterna </a:t>
            </a:r>
          </a:p>
        </p:txBody>
      </p:sp>
      <p:pic>
        <p:nvPicPr>
          <p:cNvPr id="4" name="Picture 5" descr="stockis-pms.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49326" y="632940"/>
            <a:ext cx="720667" cy="720000"/>
          </a:xfrm>
          <a:prstGeom prst="rect">
            <a:avLst/>
          </a:prstGeom>
        </p:spPr>
      </p:pic>
    </p:spTree>
    <p:extLst>
      <p:ext uri="{BB962C8B-B14F-4D97-AF65-F5344CB8AC3E}">
        <p14:creationId xmlns:p14="http://schemas.microsoft.com/office/powerpoint/2010/main" val="37150285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0E943AD-601B-4A77-8AA0-2347210C4629}"/>
              </a:ext>
            </a:extLst>
          </p:cNvPr>
          <p:cNvSpPr txBox="1"/>
          <p:nvPr/>
        </p:nvSpPr>
        <p:spPr>
          <a:xfrm>
            <a:off x="1219201" y="1168399"/>
            <a:ext cx="9431866" cy="3139321"/>
          </a:xfrm>
          <a:prstGeom prst="rect">
            <a:avLst/>
          </a:prstGeom>
          <a:noFill/>
        </p:spPr>
        <p:txBody>
          <a:bodyPr wrap="square" rtlCol="0">
            <a:spAutoFit/>
          </a:bodyPr>
          <a:lstStyle/>
          <a:p>
            <a:r>
              <a:rPr lang="sv-SE" dirty="0"/>
              <a:t>Official Game report lämnas till Domare för underskrift direkt efter avslutad match. </a:t>
            </a:r>
          </a:p>
          <a:p>
            <a:endParaRPr lang="sv-SE" dirty="0"/>
          </a:p>
          <a:p>
            <a:r>
              <a:rPr lang="sv-SE" dirty="0"/>
              <a:t>Lämna Official Game report för signering innan ni fyller i enligt nedan låt inte domarna vänta på registreringen nedan. </a:t>
            </a:r>
          </a:p>
          <a:p>
            <a:endParaRPr lang="sv-SE" dirty="0"/>
          </a:p>
          <a:p>
            <a:r>
              <a:rPr lang="sv-SE" dirty="0"/>
              <a:t>Nedan gäller ej OVR Light.</a:t>
            </a:r>
          </a:p>
          <a:p>
            <a:endParaRPr lang="sv-SE" dirty="0"/>
          </a:p>
          <a:p>
            <a:r>
              <a:rPr lang="sv-SE" dirty="0"/>
              <a:t>Statistik FO &amp; Shoot sheet registreras under tiden eller efter man fått undertecknat från domare inget domarna behöver granska i protokollet . Statistiken ska vara klar innan match avslutas med Final Score – Därefter kan man inte utföra några ändringar utan att kontakta OVR Supporten på förbundet.</a:t>
            </a:r>
          </a:p>
        </p:txBody>
      </p:sp>
      <p:pic>
        <p:nvPicPr>
          <p:cNvPr id="3" name="Picture 5" descr="stockis-pms.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049326" y="632940"/>
            <a:ext cx="720667" cy="720000"/>
          </a:xfrm>
          <a:prstGeom prst="rect">
            <a:avLst/>
          </a:prstGeom>
        </p:spPr>
      </p:pic>
    </p:spTree>
    <p:extLst>
      <p:ext uri="{BB962C8B-B14F-4D97-AF65-F5344CB8AC3E}">
        <p14:creationId xmlns:p14="http://schemas.microsoft.com/office/powerpoint/2010/main" val="206691071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48C790B-0BB4-4ADA-8C0A-9108A0226018}"/>
              </a:ext>
            </a:extLst>
          </p:cNvPr>
          <p:cNvPicPr>
            <a:picLocks noChangeAspect="1"/>
          </p:cNvPicPr>
          <p:nvPr/>
        </p:nvPicPr>
        <p:blipFill>
          <a:blip r:embed="rId2"/>
          <a:stretch>
            <a:fillRect/>
          </a:stretch>
        </p:blipFill>
        <p:spPr>
          <a:xfrm>
            <a:off x="1947862" y="2157412"/>
            <a:ext cx="8296275" cy="3343275"/>
          </a:xfrm>
          <a:prstGeom prst="rect">
            <a:avLst/>
          </a:prstGeom>
        </p:spPr>
      </p:pic>
      <p:sp>
        <p:nvSpPr>
          <p:cNvPr id="3" name="TextBox 2">
            <a:extLst>
              <a:ext uri="{FF2B5EF4-FFF2-40B4-BE49-F238E27FC236}">
                <a16:creationId xmlns:a16="http://schemas.microsoft.com/office/drawing/2014/main" id="{717AA32C-B0A9-497A-93B7-916FBE24DDA4}"/>
              </a:ext>
            </a:extLst>
          </p:cNvPr>
          <p:cNvSpPr txBox="1"/>
          <p:nvPr/>
        </p:nvSpPr>
        <p:spPr>
          <a:xfrm>
            <a:off x="1947862" y="1087395"/>
            <a:ext cx="8296275" cy="923330"/>
          </a:xfrm>
          <a:prstGeom prst="rect">
            <a:avLst/>
          </a:prstGeom>
          <a:noFill/>
        </p:spPr>
        <p:txBody>
          <a:bodyPr wrap="square" rtlCol="0">
            <a:spAutoFit/>
          </a:bodyPr>
          <a:lstStyle/>
          <a:p>
            <a:r>
              <a:rPr lang="sv-SE" b="1" dirty="0"/>
              <a:t>Final Score </a:t>
            </a:r>
            <a:r>
              <a:rPr lang="sv-SE" dirty="0"/>
              <a:t>– Efter domarna signerat rapporten, övrig statistik registrerats. </a:t>
            </a:r>
          </a:p>
          <a:p>
            <a:r>
              <a:rPr lang="sv-SE" dirty="0"/>
              <a:t>Stäng matchen genom att ändra status till Final Score – </a:t>
            </a:r>
          </a:p>
          <a:p>
            <a:r>
              <a:rPr lang="sv-SE" dirty="0"/>
              <a:t>Markerade Game Ended ändra status till Final Score. </a:t>
            </a:r>
          </a:p>
        </p:txBody>
      </p:sp>
      <p:pic>
        <p:nvPicPr>
          <p:cNvPr id="4" name="Picture 5" descr="stockis-pms.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49326" y="632940"/>
            <a:ext cx="720667" cy="720000"/>
          </a:xfrm>
          <a:prstGeom prst="rect">
            <a:avLst/>
          </a:prstGeom>
        </p:spPr>
      </p:pic>
    </p:spTree>
    <p:extLst>
      <p:ext uri="{BB962C8B-B14F-4D97-AF65-F5344CB8AC3E}">
        <p14:creationId xmlns:p14="http://schemas.microsoft.com/office/powerpoint/2010/main" val="299246999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51CB7AB-66C5-4177-A37B-6182D553853B}"/>
              </a:ext>
            </a:extLst>
          </p:cNvPr>
          <p:cNvSpPr txBox="1"/>
          <p:nvPr/>
        </p:nvSpPr>
        <p:spPr>
          <a:xfrm>
            <a:off x="921275" y="1540933"/>
            <a:ext cx="10168403" cy="2862322"/>
          </a:xfrm>
          <a:prstGeom prst="rect">
            <a:avLst/>
          </a:prstGeom>
          <a:noFill/>
        </p:spPr>
        <p:txBody>
          <a:bodyPr wrap="square" rtlCol="0">
            <a:spAutoFit/>
          </a:bodyPr>
          <a:lstStyle/>
          <a:p>
            <a:r>
              <a:rPr lang="sv-SE" dirty="0"/>
              <a:t>När matchen är avslutad och Final Score markerats kan man inte göra några ändringar.</a:t>
            </a:r>
          </a:p>
          <a:p>
            <a:endParaRPr lang="sv-SE" dirty="0"/>
          </a:p>
          <a:p>
            <a:r>
              <a:rPr lang="sv-SE" dirty="0"/>
              <a:t>Skulle det finnas behov av ändringar kontakta OVR supporten på förbundet. Endast de kan ändra efter det att matchen är stängd och i status Final Score. </a:t>
            </a:r>
          </a:p>
          <a:p>
            <a:endParaRPr lang="sv-SE" dirty="0"/>
          </a:p>
          <a:p>
            <a:r>
              <a:rPr lang="sv-SE" dirty="0"/>
              <a:t>Kan vara så att ni får ett samtal från OVR teamet  på förbundet om de ser några avvikelser. </a:t>
            </a:r>
          </a:p>
          <a:p>
            <a:r>
              <a:rPr lang="sv-SE" dirty="0"/>
              <a:t>Därför viktigt att den som kör OVR loggar in med sitt personliga användar-ID.</a:t>
            </a:r>
          </a:p>
          <a:p>
            <a:endParaRPr lang="sv-SE" dirty="0"/>
          </a:p>
          <a:p>
            <a:endParaRPr lang="sv-SE" dirty="0"/>
          </a:p>
          <a:p>
            <a:endParaRPr lang="sv-SE" dirty="0"/>
          </a:p>
        </p:txBody>
      </p:sp>
      <p:pic>
        <p:nvPicPr>
          <p:cNvPr id="3" name="Picture 5" descr="stockis-pms.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49326" y="632940"/>
            <a:ext cx="720667" cy="720000"/>
          </a:xfrm>
          <a:prstGeom prst="rect">
            <a:avLst/>
          </a:prstGeom>
        </p:spPr>
      </p:pic>
    </p:spTree>
    <p:extLst>
      <p:ext uri="{BB962C8B-B14F-4D97-AF65-F5344CB8AC3E}">
        <p14:creationId xmlns:p14="http://schemas.microsoft.com/office/powerpoint/2010/main" val="26967509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1651</TotalTime>
  <Words>1788</Words>
  <Application>Microsoft Office PowerPoint</Application>
  <PresentationFormat>Widescreen</PresentationFormat>
  <Paragraphs>172</Paragraphs>
  <Slides>58</Slides>
  <Notes>11</Notes>
  <HiddenSlides>10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58</vt:i4>
      </vt:variant>
    </vt:vector>
  </HeadingPairs>
  <TitlesOfParts>
    <vt:vector size="64" baseType="lpstr">
      <vt:lpstr>Arial</vt:lpstr>
      <vt:lpstr>Calibri</vt:lpstr>
      <vt:lpstr>Calibri Light</vt:lpstr>
      <vt:lpstr>DINPro-Bold</vt:lpstr>
      <vt:lpstr>Rockwell</vt:lpstr>
      <vt:lpstr>Office Theme</vt:lpstr>
      <vt:lpstr>PowerPoint Presentation</vt:lpstr>
      <vt:lpstr>OVR – Online Venue Report      </vt:lpstr>
      <vt:lpstr>Before Game –  Fylls i innan match start During Game –  Rapportering/Protokoll under match Intermission –  Mellan perioderna och efter match, MV statistik etc    Reports –  Rapporter för utskrift Settings    Gamebreak –  Används om man behöver informera om fördröjning av matchstart , broken ice etc. </vt:lpstr>
      <vt:lpstr>Reports – alla utskrifter på en plats     </vt:lpstr>
      <vt:lpstr>PowerPoint Presentation</vt:lpstr>
      <vt:lpstr>Förbered dokument innan match – Prel Team Roster  </vt:lpstr>
      <vt:lpstr>Förbered dokument innan match – Off. Team Roster  </vt:lpstr>
      <vt:lpstr>Förbered dokument innan match – Off. Team Roster  </vt:lpstr>
      <vt:lpstr>Förbered dokument innan match – Off. Team Roster  </vt:lpstr>
      <vt:lpstr>Förbered dokument innan match – Off. Team Roster  </vt:lpstr>
      <vt:lpstr>Förbered dokument innan match – till sekretariatet   </vt:lpstr>
      <vt:lpstr>PowerPoint Presentation</vt:lpstr>
      <vt:lpstr>During game         </vt:lpstr>
      <vt:lpstr>Uppdatera matchtid       </vt:lpstr>
      <vt:lpstr>Mål, Utvisning, Straffslag,       Time out, Byte av målvakt</vt:lpstr>
      <vt:lpstr>Mål           </vt:lpstr>
      <vt:lpstr>Utvisning         </vt:lpstr>
      <vt:lpstr>I OVR ser det ut så här:        </vt:lpstr>
      <vt:lpstr>Straffslag – Penalty shot      </vt:lpstr>
      <vt:lpstr>Timeout         </vt:lpstr>
      <vt:lpstr>Byte av målvakt – Goalie substitutions  </vt:lpstr>
      <vt:lpstr>Periodslut         </vt:lpstr>
      <vt:lpstr>PowerPoint Presentation</vt:lpstr>
      <vt:lpstr>Dubbelutvisning - kvittad</vt:lpstr>
      <vt:lpstr>Kvittad utvisning – så här ser det ut</vt:lpstr>
      <vt:lpstr>OT – Overtime (om man har det)</vt:lpstr>
      <vt:lpstr>GWS – Game Winning Shot     </vt:lpstr>
      <vt:lpstr>GWS</vt:lpstr>
      <vt:lpstr>GWS – bäst av 5 Markera laget som lägger straff Kolla att det är rätt mv som ligger inne, ändra annars till rätt nr Goal Scored? Yes eller No</vt:lpstr>
      <vt:lpstr>Systemet ändrar automatiskt till nästa lag som ska lägga straffen</vt:lpstr>
      <vt:lpstr>GWS </vt:lpstr>
      <vt:lpstr>PowerPoint Presentation</vt:lpstr>
      <vt:lpstr>När matchen är slut gå till ”Reports” och skriv ut ”Off. Game Sheet” Domaren ska skriva under innan man kan avsluta matchen (för OVR ska ”Shot sheet” och ”Faceoff Sheet” fyllas i) Om domaren har godkänt och skrivit under – ändra matchen till ”Final score”</vt:lpstr>
      <vt:lpstr>Final score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Förbered dokument innan match !!!</dc:title>
  <dc:creator>Lena Olsson</dc:creator>
  <cp:lastModifiedBy>Johan Holmström</cp:lastModifiedBy>
  <cp:revision>48</cp:revision>
  <cp:lastPrinted>2020-09-17T14:33:54Z</cp:lastPrinted>
  <dcterms:created xsi:type="dcterms:W3CDTF">2018-10-10T20:04:49Z</dcterms:created>
  <dcterms:modified xsi:type="dcterms:W3CDTF">2024-08-29T16:55:00Z</dcterms:modified>
</cp:coreProperties>
</file>