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6" r:id="rId5"/>
    <p:sldId id="257" r:id="rId6"/>
    <p:sldId id="260" r:id="rId7"/>
    <p:sldId id="277" r:id="rId8"/>
    <p:sldId id="259" r:id="rId9"/>
    <p:sldId id="258" r:id="rId10"/>
    <p:sldId id="267" r:id="rId11"/>
    <p:sldId id="269" r:id="rId12"/>
    <p:sldId id="261" r:id="rId13"/>
    <p:sldId id="271" r:id="rId14"/>
    <p:sldId id="265" r:id="rId15"/>
    <p:sldId id="272" r:id="rId16"/>
    <p:sldId id="2789" r:id="rId17"/>
    <p:sldId id="2788" r:id="rId18"/>
    <p:sldId id="262" r:id="rId19"/>
    <p:sldId id="273" r:id="rId20"/>
    <p:sldId id="2786" r:id="rId21"/>
    <p:sldId id="305" r:id="rId22"/>
    <p:sldId id="266" r:id="rId23"/>
    <p:sldId id="276" r:id="rId24"/>
    <p:sldId id="270" r:id="rId25"/>
  </p:sldIdLst>
  <p:sldSz cx="18288000" cy="10287000"/>
  <p:notesSz cx="6858000" cy="9144000"/>
  <p:embeddedFontLst>
    <p:embeddedFont>
      <p:font typeface="Bebas Neue" panose="020B0606020202050201" pitchFamily="34" charset="0"/>
      <p:regular r:id="rId27"/>
    </p:embeddedFont>
    <p:embeddedFont>
      <p:font typeface="Bebas Neue Cyrillic" panose="020B0604020202020204" charset="0"/>
      <p:regular r:id="rId28"/>
    </p:embeddedFont>
    <p:embeddedFont>
      <p:font typeface="Lato" panose="020F0502020204030203" pitchFamily="34" charset="0"/>
      <p:regular r:id="rId29"/>
      <p:bold r:id="rId30"/>
      <p:italic r:id="rId31"/>
      <p:boldItalic r:id="rId32"/>
    </p:embeddedFont>
    <p:embeddedFont>
      <p:font typeface="Lato Bold" panose="020F0502020204030203" charset="0"/>
      <p:regular r:id="rId33"/>
      <p:bold r:id="rId34"/>
    </p:embeddedFont>
    <p:embeddedFont>
      <p:font typeface="Lato Italics" panose="020B0604020202020204" charset="0"/>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97"/>
    <a:srgbClr val="FFE100"/>
    <a:srgbClr val="244F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D19B5E-5BC2-4B3C-A7B5-F3B8D677681D}" v="8" dt="2024-10-22T13:51:16.0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62" autoAdjust="0"/>
  </p:normalViewPr>
  <p:slideViewPr>
    <p:cSldViewPr snapToGrid="0">
      <p:cViewPr varScale="1">
        <p:scale>
          <a:sx n="68" d="100"/>
          <a:sy n="68" d="100"/>
        </p:scale>
        <p:origin x="89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8.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3.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 Olsson" userId="2a68fd21-7756-4b69-9308-93a29085b6b5" providerId="ADAL" clId="{92C4B564-DEC2-4AEF-8BA0-A162C9676E41}"/>
    <pc:docChg chg="custSel addSld delSld modSld">
      <pc:chgData name="Elin Olsson" userId="2a68fd21-7756-4b69-9308-93a29085b6b5" providerId="ADAL" clId="{92C4B564-DEC2-4AEF-8BA0-A162C9676E41}" dt="2023-09-28T15:21:19.840" v="11" actId="1076"/>
      <pc:docMkLst>
        <pc:docMk/>
      </pc:docMkLst>
      <pc:sldChg chg="del">
        <pc:chgData name="Elin Olsson" userId="2a68fd21-7756-4b69-9308-93a29085b6b5" providerId="ADAL" clId="{92C4B564-DEC2-4AEF-8BA0-A162C9676E41}" dt="2023-09-28T15:20:58.409" v="5" actId="2696"/>
        <pc:sldMkLst>
          <pc:docMk/>
          <pc:sldMk cId="2023803739" sldId="263"/>
        </pc:sldMkLst>
      </pc:sldChg>
      <pc:sldChg chg="delSp modSp mod">
        <pc:chgData name="Elin Olsson" userId="2a68fd21-7756-4b69-9308-93a29085b6b5" providerId="ADAL" clId="{92C4B564-DEC2-4AEF-8BA0-A162C9676E41}" dt="2023-09-28T15:21:19.840" v="11" actId="1076"/>
        <pc:sldMkLst>
          <pc:docMk/>
          <pc:sldMk cId="0" sldId="266"/>
        </pc:sldMkLst>
        <pc:spChg chg="del mod">
          <ac:chgData name="Elin Olsson" userId="2a68fd21-7756-4b69-9308-93a29085b6b5" providerId="ADAL" clId="{92C4B564-DEC2-4AEF-8BA0-A162C9676E41}" dt="2023-09-28T15:21:08.801" v="10" actId="478"/>
          <ac:spMkLst>
            <pc:docMk/>
            <pc:sldMk cId="0" sldId="266"/>
            <ac:spMk id="42" creationId="{6ABDD0DA-CBFE-6DE1-D508-88B741F14EB9}"/>
          </ac:spMkLst>
        </pc:spChg>
        <pc:spChg chg="mod">
          <ac:chgData name="Elin Olsson" userId="2a68fd21-7756-4b69-9308-93a29085b6b5" providerId="ADAL" clId="{92C4B564-DEC2-4AEF-8BA0-A162C9676E41}" dt="2023-09-28T15:21:19.840" v="11" actId="1076"/>
          <ac:spMkLst>
            <pc:docMk/>
            <pc:sldMk cId="0" sldId="266"/>
            <ac:spMk id="43" creationId="{E2BE762E-ED2F-87B4-8FC1-F67D77E5FB29}"/>
          </ac:spMkLst>
        </pc:spChg>
        <pc:spChg chg="mod">
          <ac:chgData name="Elin Olsson" userId="2a68fd21-7756-4b69-9308-93a29085b6b5" providerId="ADAL" clId="{92C4B564-DEC2-4AEF-8BA0-A162C9676E41}" dt="2023-09-28T15:21:19.840" v="11" actId="1076"/>
          <ac:spMkLst>
            <pc:docMk/>
            <pc:sldMk cId="0" sldId="266"/>
            <ac:spMk id="44" creationId="{1B92E06D-36B2-DD3E-E4E4-80ECF968E697}"/>
          </ac:spMkLst>
        </pc:spChg>
        <pc:spChg chg="mod">
          <ac:chgData name="Elin Olsson" userId="2a68fd21-7756-4b69-9308-93a29085b6b5" providerId="ADAL" clId="{92C4B564-DEC2-4AEF-8BA0-A162C9676E41}" dt="2023-09-28T15:21:19.840" v="11" actId="1076"/>
          <ac:spMkLst>
            <pc:docMk/>
            <pc:sldMk cId="0" sldId="266"/>
            <ac:spMk id="45" creationId="{F3679270-A628-53E8-B87E-7F289F33FB27}"/>
          </ac:spMkLst>
        </pc:spChg>
        <pc:spChg chg="mod">
          <ac:chgData name="Elin Olsson" userId="2a68fd21-7756-4b69-9308-93a29085b6b5" providerId="ADAL" clId="{92C4B564-DEC2-4AEF-8BA0-A162C9676E41}" dt="2023-09-28T15:21:19.840" v="11" actId="1076"/>
          <ac:spMkLst>
            <pc:docMk/>
            <pc:sldMk cId="0" sldId="266"/>
            <ac:spMk id="46" creationId="{EE965A19-C963-85A4-2093-30EA3C7F68D7}"/>
          </ac:spMkLst>
        </pc:spChg>
        <pc:grpChg chg="del">
          <ac:chgData name="Elin Olsson" userId="2a68fd21-7756-4b69-9308-93a29085b6b5" providerId="ADAL" clId="{92C4B564-DEC2-4AEF-8BA0-A162C9676E41}" dt="2023-09-28T15:21:06.756" v="8" actId="478"/>
          <ac:grpSpMkLst>
            <pc:docMk/>
            <pc:sldMk cId="0" sldId="266"/>
            <ac:grpSpMk id="32" creationId="{C1392AA4-5AE9-D3B2-1F30-DA991CBD0546}"/>
          </ac:grpSpMkLst>
        </pc:grpChg>
        <pc:grpChg chg="mod">
          <ac:chgData name="Elin Olsson" userId="2a68fd21-7756-4b69-9308-93a29085b6b5" providerId="ADAL" clId="{92C4B564-DEC2-4AEF-8BA0-A162C9676E41}" dt="2023-09-28T15:21:19.840" v="11" actId="1076"/>
          <ac:grpSpMkLst>
            <pc:docMk/>
            <pc:sldMk cId="0" sldId="266"/>
            <ac:grpSpMk id="34" creationId="{58979E01-7191-590F-5E04-668ADF663DEF}"/>
          </ac:grpSpMkLst>
        </pc:grpChg>
        <pc:grpChg chg="mod">
          <ac:chgData name="Elin Olsson" userId="2a68fd21-7756-4b69-9308-93a29085b6b5" providerId="ADAL" clId="{92C4B564-DEC2-4AEF-8BA0-A162C9676E41}" dt="2023-09-28T15:21:19.840" v="11" actId="1076"/>
          <ac:grpSpMkLst>
            <pc:docMk/>
            <pc:sldMk cId="0" sldId="266"/>
            <ac:grpSpMk id="36" creationId="{2DBCA462-A025-AF2A-6B53-BAAD0498C16B}"/>
          </ac:grpSpMkLst>
        </pc:grpChg>
        <pc:grpChg chg="mod">
          <ac:chgData name="Elin Olsson" userId="2a68fd21-7756-4b69-9308-93a29085b6b5" providerId="ADAL" clId="{92C4B564-DEC2-4AEF-8BA0-A162C9676E41}" dt="2023-09-28T15:21:19.840" v="11" actId="1076"/>
          <ac:grpSpMkLst>
            <pc:docMk/>
            <pc:sldMk cId="0" sldId="266"/>
            <ac:grpSpMk id="38" creationId="{3DB764FB-59D2-8AD9-E1B2-A43A6333D636}"/>
          </ac:grpSpMkLst>
        </pc:grpChg>
        <pc:grpChg chg="mod">
          <ac:chgData name="Elin Olsson" userId="2a68fd21-7756-4b69-9308-93a29085b6b5" providerId="ADAL" clId="{92C4B564-DEC2-4AEF-8BA0-A162C9676E41}" dt="2023-09-28T15:21:19.840" v="11" actId="1076"/>
          <ac:grpSpMkLst>
            <pc:docMk/>
            <pc:sldMk cId="0" sldId="266"/>
            <ac:grpSpMk id="40" creationId="{E51BD693-2FFC-D38A-45B9-B11CBF1DE8A4}"/>
          </ac:grpSpMkLst>
        </pc:grpChg>
      </pc:sldChg>
      <pc:sldChg chg="modSp add mod modNotesTx">
        <pc:chgData name="Elin Olsson" userId="2a68fd21-7756-4b69-9308-93a29085b6b5" providerId="ADAL" clId="{92C4B564-DEC2-4AEF-8BA0-A162C9676E41}" dt="2023-09-28T15:21:02.637" v="7"/>
        <pc:sldMkLst>
          <pc:docMk/>
          <pc:sldMk cId="458068400" sldId="2786"/>
        </pc:sldMkLst>
        <pc:spChg chg="mod">
          <ac:chgData name="Elin Olsson" userId="2a68fd21-7756-4b69-9308-93a29085b6b5" providerId="ADAL" clId="{92C4B564-DEC2-4AEF-8BA0-A162C9676E41}" dt="2023-09-28T15:20:46.272" v="4" actId="20577"/>
          <ac:spMkLst>
            <pc:docMk/>
            <pc:sldMk cId="458068400" sldId="2786"/>
            <ac:spMk id="8" creationId="{00000000-0000-0000-0000-000000000000}"/>
          </ac:spMkLst>
        </pc:spChg>
      </pc:sldChg>
    </pc:docChg>
  </pc:docChgLst>
  <pc:docChgLst>
    <pc:chgData name="Elin Olsson" userId="2a68fd21-7756-4b69-9308-93a29085b6b5" providerId="ADAL" clId="{5D81A059-CE4E-4DAD-8D7B-8BAB6F87E37E}"/>
    <pc:docChg chg="custSel modSld">
      <pc:chgData name="Elin Olsson" userId="2a68fd21-7756-4b69-9308-93a29085b6b5" providerId="ADAL" clId="{5D81A059-CE4E-4DAD-8D7B-8BAB6F87E37E}" dt="2023-11-09T10:06:06.545" v="265" actId="2710"/>
      <pc:docMkLst>
        <pc:docMk/>
      </pc:docMkLst>
      <pc:sldChg chg="addSp delSp modSp mod">
        <pc:chgData name="Elin Olsson" userId="2a68fd21-7756-4b69-9308-93a29085b6b5" providerId="ADAL" clId="{5D81A059-CE4E-4DAD-8D7B-8BAB6F87E37E}" dt="2023-11-09T10:04:46.196" v="221" actId="20577"/>
        <pc:sldMkLst>
          <pc:docMk/>
          <pc:sldMk cId="0" sldId="266"/>
        </pc:sldMkLst>
        <pc:spChg chg="mod">
          <ac:chgData name="Elin Olsson" userId="2a68fd21-7756-4b69-9308-93a29085b6b5" providerId="ADAL" clId="{5D81A059-CE4E-4DAD-8D7B-8BAB6F87E37E}" dt="2023-11-09T10:01:52.140" v="190"/>
          <ac:spMkLst>
            <pc:docMk/>
            <pc:sldMk cId="0" sldId="266"/>
            <ac:spMk id="3" creationId="{09E27616-523D-6B60-8A7E-4A526C72B319}"/>
          </ac:spMkLst>
        </pc:spChg>
        <pc:spChg chg="mod">
          <ac:chgData name="Elin Olsson" userId="2a68fd21-7756-4b69-9308-93a29085b6b5" providerId="ADAL" clId="{5D81A059-CE4E-4DAD-8D7B-8BAB6F87E37E}" dt="2023-11-09T10:03:44.309" v="209" actId="1076"/>
          <ac:spMkLst>
            <pc:docMk/>
            <pc:sldMk cId="0" sldId="266"/>
            <ac:spMk id="5" creationId="{6C671EC2-CDB4-9420-365C-57A2DCC30BCB}"/>
          </ac:spMkLst>
        </pc:spChg>
        <pc:spChg chg="mod">
          <ac:chgData name="Elin Olsson" userId="2a68fd21-7756-4b69-9308-93a29085b6b5" providerId="ADAL" clId="{5D81A059-CE4E-4DAD-8D7B-8BAB6F87E37E}" dt="2023-11-09T10:02:59.394" v="199"/>
          <ac:spMkLst>
            <pc:docMk/>
            <pc:sldMk cId="0" sldId="266"/>
            <ac:spMk id="7" creationId="{563A01CB-24F5-8EFC-BAF8-86C620B01660}"/>
          </ac:spMkLst>
        </pc:spChg>
        <pc:spChg chg="mod">
          <ac:chgData name="Elin Olsson" userId="2a68fd21-7756-4b69-9308-93a29085b6b5" providerId="ADAL" clId="{5D81A059-CE4E-4DAD-8D7B-8BAB6F87E37E}" dt="2023-11-09T10:02:59.394" v="199"/>
          <ac:spMkLst>
            <pc:docMk/>
            <pc:sldMk cId="0" sldId="266"/>
            <ac:spMk id="8" creationId="{052A43C0-8C6A-7066-EFA5-6DD1C439C2A5}"/>
          </ac:spMkLst>
        </pc:spChg>
        <pc:spChg chg="mod">
          <ac:chgData name="Elin Olsson" userId="2a68fd21-7756-4b69-9308-93a29085b6b5" providerId="ADAL" clId="{5D81A059-CE4E-4DAD-8D7B-8BAB6F87E37E}" dt="2023-11-09T10:04:46.196" v="221" actId="20577"/>
          <ac:spMkLst>
            <pc:docMk/>
            <pc:sldMk cId="0" sldId="266"/>
            <ac:spMk id="15" creationId="{00000000-0000-0000-0000-000000000000}"/>
          </ac:spMkLst>
        </pc:spChg>
        <pc:spChg chg="del topLvl">
          <ac:chgData name="Elin Olsson" userId="2a68fd21-7756-4b69-9308-93a29085b6b5" providerId="ADAL" clId="{5D81A059-CE4E-4DAD-8D7B-8BAB6F87E37E}" dt="2023-11-09T10:02:33.408" v="197" actId="478"/>
          <ac:spMkLst>
            <pc:docMk/>
            <pc:sldMk cId="0" sldId="266"/>
            <ac:spMk id="41" creationId="{EE4C81BB-F194-A2E1-1E7A-87884CD1316B}"/>
          </ac:spMkLst>
        </pc:spChg>
        <pc:grpChg chg="add mod">
          <ac:chgData name="Elin Olsson" userId="2a68fd21-7756-4b69-9308-93a29085b6b5" providerId="ADAL" clId="{5D81A059-CE4E-4DAD-8D7B-8BAB6F87E37E}" dt="2023-11-09T10:02:20.631" v="196" actId="1076"/>
          <ac:grpSpMkLst>
            <pc:docMk/>
            <pc:sldMk cId="0" sldId="266"/>
            <ac:grpSpMk id="2" creationId="{0C83F2ED-C609-E51B-6A85-45CB594BBAD9}"/>
          </ac:grpSpMkLst>
        </pc:grpChg>
        <pc:grpChg chg="add mod">
          <ac:chgData name="Elin Olsson" userId="2a68fd21-7756-4b69-9308-93a29085b6b5" providerId="ADAL" clId="{5D81A059-CE4E-4DAD-8D7B-8BAB6F87E37E}" dt="2023-11-09T10:04:08.927" v="214" actId="1076"/>
          <ac:grpSpMkLst>
            <pc:docMk/>
            <pc:sldMk cId="0" sldId="266"/>
            <ac:grpSpMk id="4" creationId="{036DBD4C-70EA-B1B6-7785-98DEFB3829BA}"/>
          </ac:grpSpMkLst>
        </pc:grpChg>
        <pc:grpChg chg="add mod ord">
          <ac:chgData name="Elin Olsson" userId="2a68fd21-7756-4b69-9308-93a29085b6b5" providerId="ADAL" clId="{5D81A059-CE4E-4DAD-8D7B-8BAB6F87E37E}" dt="2023-11-09T10:03:52.101" v="210" actId="167"/>
          <ac:grpSpMkLst>
            <pc:docMk/>
            <pc:sldMk cId="0" sldId="266"/>
            <ac:grpSpMk id="6" creationId="{D786FA9F-E83B-653C-4DBF-7FD1AD85F710}"/>
          </ac:grpSpMkLst>
        </pc:grpChg>
        <pc:grpChg chg="del">
          <ac:chgData name="Elin Olsson" userId="2a68fd21-7756-4b69-9308-93a29085b6b5" providerId="ADAL" clId="{5D81A059-CE4E-4DAD-8D7B-8BAB6F87E37E}" dt="2023-11-09T10:01:50.032" v="189" actId="478"/>
          <ac:grpSpMkLst>
            <pc:docMk/>
            <pc:sldMk cId="0" sldId="266"/>
            <ac:grpSpMk id="38" creationId="{3DB764FB-59D2-8AD9-E1B2-A43A6333D636}"/>
          </ac:grpSpMkLst>
        </pc:grpChg>
        <pc:grpChg chg="del">
          <ac:chgData name="Elin Olsson" userId="2a68fd21-7756-4b69-9308-93a29085b6b5" providerId="ADAL" clId="{5D81A059-CE4E-4DAD-8D7B-8BAB6F87E37E}" dt="2023-11-09T10:02:33.408" v="197" actId="478"/>
          <ac:grpSpMkLst>
            <pc:docMk/>
            <pc:sldMk cId="0" sldId="266"/>
            <ac:grpSpMk id="40" creationId="{E51BD693-2FFC-D38A-45B9-B11CBF1DE8A4}"/>
          </ac:grpSpMkLst>
        </pc:grpChg>
      </pc:sldChg>
      <pc:sldChg chg="addSp delSp modSp mod">
        <pc:chgData name="Elin Olsson" userId="2a68fd21-7756-4b69-9308-93a29085b6b5" providerId="ADAL" clId="{5D81A059-CE4E-4DAD-8D7B-8BAB6F87E37E}" dt="2023-11-09T10:00:30.172" v="188" actId="20577"/>
        <pc:sldMkLst>
          <pc:docMk/>
          <pc:sldMk cId="2273645600" sldId="272"/>
        </pc:sldMkLst>
        <pc:spChg chg="mod">
          <ac:chgData name="Elin Olsson" userId="2a68fd21-7756-4b69-9308-93a29085b6b5" providerId="ADAL" clId="{5D81A059-CE4E-4DAD-8D7B-8BAB6F87E37E}" dt="2023-11-09T10:00:30.172" v="188" actId="20577"/>
          <ac:spMkLst>
            <pc:docMk/>
            <pc:sldMk cId="2273645600" sldId="272"/>
            <ac:spMk id="10" creationId="{4766E718-C94F-A49B-5936-F4845BCFE2D1}"/>
          </ac:spMkLst>
        </pc:spChg>
        <pc:picChg chg="add mod modCrop">
          <ac:chgData name="Elin Olsson" userId="2a68fd21-7756-4b69-9308-93a29085b6b5" providerId="ADAL" clId="{5D81A059-CE4E-4DAD-8D7B-8BAB6F87E37E}" dt="2023-11-09T10:00:10.946" v="186" actId="1076"/>
          <ac:picMkLst>
            <pc:docMk/>
            <pc:sldMk cId="2273645600" sldId="272"/>
            <ac:picMk id="6" creationId="{467A46C1-6256-4B86-E403-F89FF0FE73B3}"/>
          </ac:picMkLst>
        </pc:picChg>
        <pc:picChg chg="del mod">
          <ac:chgData name="Elin Olsson" userId="2a68fd21-7756-4b69-9308-93a29085b6b5" providerId="ADAL" clId="{5D81A059-CE4E-4DAD-8D7B-8BAB6F87E37E}" dt="2023-11-09T09:50:56.347" v="1" actId="478"/>
          <ac:picMkLst>
            <pc:docMk/>
            <pc:sldMk cId="2273645600" sldId="272"/>
            <ac:picMk id="9" creationId="{D6392230-E993-FB7F-D67E-8900505F114A}"/>
          </ac:picMkLst>
        </pc:picChg>
      </pc:sldChg>
      <pc:sldChg chg="modSp mod">
        <pc:chgData name="Elin Olsson" userId="2a68fd21-7756-4b69-9308-93a29085b6b5" providerId="ADAL" clId="{5D81A059-CE4E-4DAD-8D7B-8BAB6F87E37E}" dt="2023-11-09T10:06:06.545" v="265" actId="2710"/>
        <pc:sldMkLst>
          <pc:docMk/>
          <pc:sldMk cId="1702991248" sldId="276"/>
        </pc:sldMkLst>
        <pc:spChg chg="mod">
          <ac:chgData name="Elin Olsson" userId="2a68fd21-7756-4b69-9308-93a29085b6b5" providerId="ADAL" clId="{5D81A059-CE4E-4DAD-8D7B-8BAB6F87E37E}" dt="2023-11-09T10:06:06.545" v="265" actId="2710"/>
          <ac:spMkLst>
            <pc:docMk/>
            <pc:sldMk cId="1702991248" sldId="276"/>
            <ac:spMk id="31" creationId="{17162EF5-9144-3C8C-5977-8B1F3FC63EE2}"/>
          </ac:spMkLst>
        </pc:spChg>
      </pc:sldChg>
    </pc:docChg>
  </pc:docChgLst>
  <pc:docChgLst>
    <pc:chgData name="Elin Olsson" userId="2a68fd21-7756-4b69-9308-93a29085b6b5" providerId="ADAL" clId="{28D19B5E-5BC2-4B3C-A7B5-F3B8D677681D}"/>
    <pc:docChg chg="custSel addSld delSld modSld">
      <pc:chgData name="Elin Olsson" userId="2a68fd21-7756-4b69-9308-93a29085b6b5" providerId="ADAL" clId="{28D19B5E-5BC2-4B3C-A7B5-F3B8D677681D}" dt="2024-11-15T09:12:23.311" v="303" actId="1076"/>
      <pc:docMkLst>
        <pc:docMk/>
      </pc:docMkLst>
      <pc:sldChg chg="modSp mod">
        <pc:chgData name="Elin Olsson" userId="2a68fd21-7756-4b69-9308-93a29085b6b5" providerId="ADAL" clId="{28D19B5E-5BC2-4B3C-A7B5-F3B8D677681D}" dt="2024-10-22T08:22:23.340" v="1" actId="20577"/>
        <pc:sldMkLst>
          <pc:docMk/>
          <pc:sldMk cId="0" sldId="256"/>
        </pc:sldMkLst>
        <pc:spChg chg="mod">
          <ac:chgData name="Elin Olsson" userId="2a68fd21-7756-4b69-9308-93a29085b6b5" providerId="ADAL" clId="{28D19B5E-5BC2-4B3C-A7B5-F3B8D677681D}" dt="2024-10-22T08:22:23.340" v="1" actId="20577"/>
          <ac:spMkLst>
            <pc:docMk/>
            <pc:sldMk cId="0" sldId="256"/>
            <ac:spMk id="6" creationId="{00000000-0000-0000-0000-000000000000}"/>
          </ac:spMkLst>
        </pc:spChg>
      </pc:sldChg>
      <pc:sldChg chg="delSp modSp mod">
        <pc:chgData name="Elin Olsson" userId="2a68fd21-7756-4b69-9308-93a29085b6b5" providerId="ADAL" clId="{28D19B5E-5BC2-4B3C-A7B5-F3B8D677681D}" dt="2024-10-22T08:23:58.433" v="22" actId="1076"/>
        <pc:sldMkLst>
          <pc:docMk/>
          <pc:sldMk cId="0" sldId="259"/>
        </pc:sldMkLst>
        <pc:spChg chg="mod">
          <ac:chgData name="Elin Olsson" userId="2a68fd21-7756-4b69-9308-93a29085b6b5" providerId="ADAL" clId="{28D19B5E-5BC2-4B3C-A7B5-F3B8D677681D}" dt="2024-10-22T08:23:53.570" v="21" actId="1076"/>
          <ac:spMkLst>
            <pc:docMk/>
            <pc:sldMk cId="0" sldId="259"/>
            <ac:spMk id="3" creationId="{00000000-0000-0000-0000-000000000000}"/>
          </ac:spMkLst>
        </pc:spChg>
        <pc:spChg chg="mod">
          <ac:chgData name="Elin Olsson" userId="2a68fd21-7756-4b69-9308-93a29085b6b5" providerId="ADAL" clId="{28D19B5E-5BC2-4B3C-A7B5-F3B8D677681D}" dt="2024-10-22T08:23:58.433" v="22" actId="1076"/>
          <ac:spMkLst>
            <pc:docMk/>
            <pc:sldMk cId="0" sldId="259"/>
            <ac:spMk id="5" creationId="{00000000-0000-0000-0000-000000000000}"/>
          </ac:spMkLst>
        </pc:spChg>
        <pc:picChg chg="del">
          <ac:chgData name="Elin Olsson" userId="2a68fd21-7756-4b69-9308-93a29085b6b5" providerId="ADAL" clId="{28D19B5E-5BC2-4B3C-A7B5-F3B8D677681D}" dt="2024-10-22T08:23:41.459" v="19" actId="478"/>
          <ac:picMkLst>
            <pc:docMk/>
            <pc:sldMk cId="0" sldId="259"/>
            <ac:picMk id="4" creationId="{00000000-0000-0000-0000-000000000000}"/>
          </ac:picMkLst>
        </pc:picChg>
      </pc:sldChg>
      <pc:sldChg chg="addSp delSp modSp mod">
        <pc:chgData name="Elin Olsson" userId="2a68fd21-7756-4b69-9308-93a29085b6b5" providerId="ADAL" clId="{28D19B5E-5BC2-4B3C-A7B5-F3B8D677681D}" dt="2024-10-22T08:32:59.552" v="272" actId="732"/>
        <pc:sldMkLst>
          <pc:docMk/>
          <pc:sldMk cId="0" sldId="266"/>
        </pc:sldMkLst>
        <pc:spChg chg="mod">
          <ac:chgData name="Elin Olsson" userId="2a68fd21-7756-4b69-9308-93a29085b6b5" providerId="ADAL" clId="{28D19B5E-5BC2-4B3C-A7B5-F3B8D677681D}" dt="2024-10-22T08:31:02.001" v="252" actId="20577"/>
          <ac:spMkLst>
            <pc:docMk/>
            <pc:sldMk cId="0" sldId="266"/>
            <ac:spMk id="15" creationId="{00000000-0000-0000-0000-000000000000}"/>
          </ac:spMkLst>
        </pc:spChg>
        <pc:spChg chg="del mod">
          <ac:chgData name="Elin Olsson" userId="2a68fd21-7756-4b69-9308-93a29085b6b5" providerId="ADAL" clId="{28D19B5E-5BC2-4B3C-A7B5-F3B8D677681D}" dt="2024-10-22T08:31:52.546" v="264" actId="478"/>
          <ac:spMkLst>
            <pc:docMk/>
            <pc:sldMk cId="0" sldId="266"/>
            <ac:spMk id="43" creationId="{E2BE762E-ED2F-87B4-8FC1-F67D77E5FB29}"/>
          </ac:spMkLst>
        </pc:spChg>
        <pc:spChg chg="del mod">
          <ac:chgData name="Elin Olsson" userId="2a68fd21-7756-4b69-9308-93a29085b6b5" providerId="ADAL" clId="{28D19B5E-5BC2-4B3C-A7B5-F3B8D677681D}" dt="2024-10-22T08:31:50.713" v="263" actId="478"/>
          <ac:spMkLst>
            <pc:docMk/>
            <pc:sldMk cId="0" sldId="266"/>
            <ac:spMk id="44" creationId="{1B92E06D-36B2-DD3E-E4E4-80ECF968E697}"/>
          </ac:spMkLst>
        </pc:spChg>
        <pc:spChg chg="del mod">
          <ac:chgData name="Elin Olsson" userId="2a68fd21-7756-4b69-9308-93a29085b6b5" providerId="ADAL" clId="{28D19B5E-5BC2-4B3C-A7B5-F3B8D677681D}" dt="2024-10-22T08:31:48.617" v="262" actId="478"/>
          <ac:spMkLst>
            <pc:docMk/>
            <pc:sldMk cId="0" sldId="266"/>
            <ac:spMk id="45" creationId="{F3679270-A628-53E8-B87E-7F289F33FB27}"/>
          </ac:spMkLst>
        </pc:spChg>
        <pc:spChg chg="del">
          <ac:chgData name="Elin Olsson" userId="2a68fd21-7756-4b69-9308-93a29085b6b5" providerId="ADAL" clId="{28D19B5E-5BC2-4B3C-A7B5-F3B8D677681D}" dt="2024-10-22T08:31:45.784" v="260" actId="478"/>
          <ac:spMkLst>
            <pc:docMk/>
            <pc:sldMk cId="0" sldId="266"/>
            <ac:spMk id="46" creationId="{EE965A19-C963-85A4-2093-30EA3C7F68D7}"/>
          </ac:spMkLst>
        </pc:spChg>
        <pc:grpChg chg="del">
          <ac:chgData name="Elin Olsson" userId="2a68fd21-7756-4b69-9308-93a29085b6b5" providerId="ADAL" clId="{28D19B5E-5BC2-4B3C-A7B5-F3B8D677681D}" dt="2024-10-22T08:31:42.552" v="257" actId="478"/>
          <ac:grpSpMkLst>
            <pc:docMk/>
            <pc:sldMk cId="0" sldId="266"/>
            <ac:grpSpMk id="2" creationId="{0C83F2ED-C609-E51B-6A85-45CB594BBAD9}"/>
          </ac:grpSpMkLst>
        </pc:grpChg>
        <pc:grpChg chg="del">
          <ac:chgData name="Elin Olsson" userId="2a68fd21-7756-4b69-9308-93a29085b6b5" providerId="ADAL" clId="{28D19B5E-5BC2-4B3C-A7B5-F3B8D677681D}" dt="2024-10-22T08:31:44.289" v="259" actId="478"/>
          <ac:grpSpMkLst>
            <pc:docMk/>
            <pc:sldMk cId="0" sldId="266"/>
            <ac:grpSpMk id="4" creationId="{036DBD4C-70EA-B1B6-7785-98DEFB3829BA}"/>
          </ac:grpSpMkLst>
        </pc:grpChg>
        <pc:grpChg chg="del">
          <ac:chgData name="Elin Olsson" userId="2a68fd21-7756-4b69-9308-93a29085b6b5" providerId="ADAL" clId="{28D19B5E-5BC2-4B3C-A7B5-F3B8D677681D}" dt="2024-10-22T08:31:46.601" v="261" actId="478"/>
          <ac:grpSpMkLst>
            <pc:docMk/>
            <pc:sldMk cId="0" sldId="266"/>
            <ac:grpSpMk id="6" creationId="{D786FA9F-E83B-653C-4DBF-7FD1AD85F710}"/>
          </ac:grpSpMkLst>
        </pc:grpChg>
        <pc:grpChg chg="del">
          <ac:chgData name="Elin Olsson" userId="2a68fd21-7756-4b69-9308-93a29085b6b5" providerId="ADAL" clId="{28D19B5E-5BC2-4B3C-A7B5-F3B8D677681D}" dt="2024-10-22T08:31:39.177" v="253" actId="478"/>
          <ac:grpSpMkLst>
            <pc:docMk/>
            <pc:sldMk cId="0" sldId="266"/>
            <ac:grpSpMk id="34" creationId="{58979E01-7191-590F-5E04-668ADF663DEF}"/>
          </ac:grpSpMkLst>
        </pc:grpChg>
        <pc:grpChg chg="del">
          <ac:chgData name="Elin Olsson" userId="2a68fd21-7756-4b69-9308-93a29085b6b5" providerId="ADAL" clId="{28D19B5E-5BC2-4B3C-A7B5-F3B8D677681D}" dt="2024-10-22T08:31:40.922" v="255" actId="478"/>
          <ac:grpSpMkLst>
            <pc:docMk/>
            <pc:sldMk cId="0" sldId="266"/>
            <ac:grpSpMk id="36" creationId="{2DBCA462-A025-AF2A-6B53-BAAD0498C16B}"/>
          </ac:grpSpMkLst>
        </pc:grpChg>
        <pc:picChg chg="add mod modCrop">
          <ac:chgData name="Elin Olsson" userId="2a68fd21-7756-4b69-9308-93a29085b6b5" providerId="ADAL" clId="{28D19B5E-5BC2-4B3C-A7B5-F3B8D677681D}" dt="2024-10-22T08:32:25.988" v="267" actId="1076"/>
          <ac:picMkLst>
            <pc:docMk/>
            <pc:sldMk cId="0" sldId="266"/>
            <ac:picMk id="9" creationId="{D0416DF8-C4F3-FF8F-5021-AA414C0A0B87}"/>
          </ac:picMkLst>
        </pc:picChg>
        <pc:picChg chg="add mod modCrop">
          <ac:chgData name="Elin Olsson" userId="2a68fd21-7756-4b69-9308-93a29085b6b5" providerId="ADAL" clId="{28D19B5E-5BC2-4B3C-A7B5-F3B8D677681D}" dt="2024-10-22T08:32:59.552" v="272" actId="732"/>
          <ac:picMkLst>
            <pc:docMk/>
            <pc:sldMk cId="0" sldId="266"/>
            <ac:picMk id="11" creationId="{A8F45621-CDC5-5FB2-24D6-A3DFF2AFD00F}"/>
          </ac:picMkLst>
        </pc:picChg>
      </pc:sldChg>
      <pc:sldChg chg="modNotesTx">
        <pc:chgData name="Elin Olsson" userId="2a68fd21-7756-4b69-9308-93a29085b6b5" providerId="ADAL" clId="{28D19B5E-5BC2-4B3C-A7B5-F3B8D677681D}" dt="2024-10-22T08:24:54.299" v="25" actId="20577"/>
        <pc:sldMkLst>
          <pc:docMk/>
          <pc:sldMk cId="3958657789" sldId="271"/>
        </pc:sldMkLst>
      </pc:sldChg>
      <pc:sldChg chg="addSp delSp modSp add mod modNotesTx">
        <pc:chgData name="Elin Olsson" userId="2a68fd21-7756-4b69-9308-93a29085b6b5" providerId="ADAL" clId="{28D19B5E-5BC2-4B3C-A7B5-F3B8D677681D}" dt="2024-10-22T08:34:03.524" v="274"/>
        <pc:sldMkLst>
          <pc:docMk/>
          <pc:sldMk cId="2893826848" sldId="305"/>
        </pc:sldMkLst>
        <pc:spChg chg="del mod">
          <ac:chgData name="Elin Olsson" userId="2a68fd21-7756-4b69-9308-93a29085b6b5" providerId="ADAL" clId="{28D19B5E-5BC2-4B3C-A7B5-F3B8D677681D}" dt="2024-10-22T08:27:25.994" v="31" actId="478"/>
          <ac:spMkLst>
            <pc:docMk/>
            <pc:sldMk cId="2893826848" sldId="305"/>
            <ac:spMk id="4" creationId="{6FC2DDD5-A39B-47BC-44EB-D1B6098C889C}"/>
          </ac:spMkLst>
        </pc:spChg>
        <pc:picChg chg="add mod">
          <ac:chgData name="Elin Olsson" userId="2a68fd21-7756-4b69-9308-93a29085b6b5" providerId="ADAL" clId="{28D19B5E-5BC2-4B3C-A7B5-F3B8D677681D}" dt="2024-10-22T08:33:46.716" v="273"/>
          <ac:picMkLst>
            <pc:docMk/>
            <pc:sldMk cId="2893826848" sldId="305"/>
            <ac:picMk id="2" creationId="{D7999AC8-1D73-5F4A-6D47-5EC3CED17DB8}"/>
          </ac:picMkLst>
        </pc:picChg>
        <pc:picChg chg="mod">
          <ac:chgData name="Elin Olsson" userId="2a68fd21-7756-4b69-9308-93a29085b6b5" providerId="ADAL" clId="{28D19B5E-5BC2-4B3C-A7B5-F3B8D677681D}" dt="2024-10-22T08:27:34.490" v="33" actId="14100"/>
          <ac:picMkLst>
            <pc:docMk/>
            <pc:sldMk cId="2893826848" sldId="305"/>
            <ac:picMk id="5" creationId="{04AB53B5-7C25-12FB-B269-BDEDA23068EA}"/>
          </ac:picMkLst>
        </pc:picChg>
        <pc:picChg chg="add mod">
          <ac:chgData name="Elin Olsson" userId="2a68fd21-7756-4b69-9308-93a29085b6b5" providerId="ADAL" clId="{28D19B5E-5BC2-4B3C-A7B5-F3B8D677681D}" dt="2024-10-22T08:34:03.524" v="274"/>
          <ac:picMkLst>
            <pc:docMk/>
            <pc:sldMk cId="2893826848" sldId="305"/>
            <ac:picMk id="6" creationId="{C19678EC-D643-6605-5181-87B7300195DA}"/>
          </ac:picMkLst>
        </pc:picChg>
      </pc:sldChg>
      <pc:sldChg chg="new del">
        <pc:chgData name="Elin Olsson" userId="2a68fd21-7756-4b69-9308-93a29085b6b5" providerId="ADAL" clId="{28D19B5E-5BC2-4B3C-A7B5-F3B8D677681D}" dt="2024-10-22T08:27:40.550" v="34" actId="2696"/>
        <pc:sldMkLst>
          <pc:docMk/>
          <pc:sldMk cId="254630210" sldId="2787"/>
        </pc:sldMkLst>
      </pc:sldChg>
      <pc:sldChg chg="new del">
        <pc:chgData name="Elin Olsson" userId="2a68fd21-7756-4b69-9308-93a29085b6b5" providerId="ADAL" clId="{28D19B5E-5BC2-4B3C-A7B5-F3B8D677681D}" dt="2024-10-22T13:49:18.115" v="277" actId="2696"/>
        <pc:sldMkLst>
          <pc:docMk/>
          <pc:sldMk cId="1046901859" sldId="2787"/>
        </pc:sldMkLst>
      </pc:sldChg>
      <pc:sldChg chg="addSp delSp modSp add mod setBg modNotesTx">
        <pc:chgData name="Elin Olsson" userId="2a68fd21-7756-4b69-9308-93a29085b6b5" providerId="ADAL" clId="{28D19B5E-5BC2-4B3C-A7B5-F3B8D677681D}" dt="2024-10-22T13:52:01.411" v="298" actId="20577"/>
        <pc:sldMkLst>
          <pc:docMk/>
          <pc:sldMk cId="3921900066" sldId="2788"/>
        </pc:sldMkLst>
        <pc:spChg chg="del mod">
          <ac:chgData name="Elin Olsson" userId="2a68fd21-7756-4b69-9308-93a29085b6b5" providerId="ADAL" clId="{28D19B5E-5BC2-4B3C-A7B5-F3B8D677681D}" dt="2024-10-22T13:49:49.704" v="286" actId="478"/>
          <ac:spMkLst>
            <pc:docMk/>
            <pc:sldMk cId="3921900066" sldId="2788"/>
            <ac:spMk id="3" creationId="{2F4520FD-C1C3-2973-D79F-35097723F205}"/>
          </ac:spMkLst>
        </pc:spChg>
        <pc:spChg chg="del">
          <ac:chgData name="Elin Olsson" userId="2a68fd21-7756-4b69-9308-93a29085b6b5" providerId="ADAL" clId="{28D19B5E-5BC2-4B3C-A7B5-F3B8D677681D}" dt="2024-10-22T13:49:45.716" v="283" actId="478"/>
          <ac:spMkLst>
            <pc:docMk/>
            <pc:sldMk cId="3921900066" sldId="2788"/>
            <ac:spMk id="10" creationId="{272BA6F6-1DB2-2504-5796-86BDF6A86828}"/>
          </ac:spMkLst>
        </pc:spChg>
        <pc:grpChg chg="del">
          <ac:chgData name="Elin Olsson" userId="2a68fd21-7756-4b69-9308-93a29085b6b5" providerId="ADAL" clId="{28D19B5E-5BC2-4B3C-A7B5-F3B8D677681D}" dt="2024-10-22T13:49:50.431" v="287" actId="478"/>
          <ac:grpSpMkLst>
            <pc:docMk/>
            <pc:sldMk cId="3921900066" sldId="2788"/>
            <ac:grpSpMk id="2" creationId="{56273807-CFB2-8B08-FDD0-370877443588}"/>
          </ac:grpSpMkLst>
        </pc:grpChg>
        <pc:picChg chg="del">
          <ac:chgData name="Elin Olsson" userId="2a68fd21-7756-4b69-9308-93a29085b6b5" providerId="ADAL" clId="{28D19B5E-5BC2-4B3C-A7B5-F3B8D677681D}" dt="2024-10-22T13:49:25.299" v="278" actId="478"/>
          <ac:picMkLst>
            <pc:docMk/>
            <pc:sldMk cId="3921900066" sldId="2788"/>
            <ac:picMk id="6" creationId="{2B37D4D3-9530-158B-CCA0-4E81EE43EAB5}"/>
          </ac:picMkLst>
        </pc:picChg>
        <pc:picChg chg="add mod">
          <ac:chgData name="Elin Olsson" userId="2a68fd21-7756-4b69-9308-93a29085b6b5" providerId="ADAL" clId="{28D19B5E-5BC2-4B3C-A7B5-F3B8D677681D}" dt="2024-10-22T13:49:26.936" v="279"/>
          <ac:picMkLst>
            <pc:docMk/>
            <pc:sldMk cId="3921900066" sldId="2788"/>
            <ac:picMk id="7" creationId="{9ADEBDB0-0C09-DF77-2431-97BB23905720}"/>
          </ac:picMkLst>
        </pc:picChg>
        <pc:picChg chg="add mod modCrop">
          <ac:chgData name="Elin Olsson" userId="2a68fd21-7756-4b69-9308-93a29085b6b5" providerId="ADAL" clId="{28D19B5E-5BC2-4B3C-A7B5-F3B8D677681D}" dt="2024-10-22T13:51:58.181" v="297" actId="1076"/>
          <ac:picMkLst>
            <pc:docMk/>
            <pc:sldMk cId="3921900066" sldId="2788"/>
            <ac:picMk id="9" creationId="{FBA932F3-E3EB-C5C7-3C10-40D83F80A8FD}"/>
          </ac:picMkLst>
        </pc:picChg>
      </pc:sldChg>
      <pc:sldChg chg="addSp modSp new mod">
        <pc:chgData name="Elin Olsson" userId="2a68fd21-7756-4b69-9308-93a29085b6b5" providerId="ADAL" clId="{28D19B5E-5BC2-4B3C-A7B5-F3B8D677681D}" dt="2024-11-15T09:12:23.311" v="303" actId="1076"/>
        <pc:sldMkLst>
          <pc:docMk/>
          <pc:sldMk cId="2888488955" sldId="2789"/>
        </pc:sldMkLst>
        <pc:picChg chg="add mod">
          <ac:chgData name="Elin Olsson" userId="2a68fd21-7756-4b69-9308-93a29085b6b5" providerId="ADAL" clId="{28D19B5E-5BC2-4B3C-A7B5-F3B8D677681D}" dt="2024-11-15T09:12:23.311" v="303" actId="1076"/>
          <ac:picMkLst>
            <pc:docMk/>
            <pc:sldMk cId="2888488955" sldId="2789"/>
            <ac:picMk id="3" creationId="{2991ECD4-4BF8-4149-62A4-5368EC6DBF81}"/>
          </ac:picMkLst>
        </pc:picChg>
      </pc:sldChg>
    </pc:docChg>
  </pc:docChgLst>
  <pc:docChgLst>
    <pc:chgData name="Elin Olsson" userId="fb87e58a97801149" providerId="LiveId" clId="{092FD962-7655-4DC0-8FEE-478D7978560B}"/>
    <pc:docChg chg="custSel addSld delSld modSld">
      <pc:chgData name="Elin Olsson" userId="fb87e58a97801149" providerId="LiveId" clId="{092FD962-7655-4DC0-8FEE-478D7978560B}" dt="2023-04-11T13:07:16.073" v="15" actId="2696"/>
      <pc:docMkLst>
        <pc:docMk/>
      </pc:docMkLst>
      <pc:sldChg chg="addSp delSp modSp add mod modNotesTx">
        <pc:chgData name="Elin Olsson" userId="fb87e58a97801149" providerId="LiveId" clId="{092FD962-7655-4DC0-8FEE-478D7978560B}" dt="2023-04-11T12:49:44.241" v="13" actId="14100"/>
        <pc:sldMkLst>
          <pc:docMk/>
          <pc:sldMk cId="2023803739" sldId="263"/>
        </pc:sldMkLst>
        <pc:spChg chg="mod">
          <ac:chgData name="Elin Olsson" userId="fb87e58a97801149" providerId="LiveId" clId="{092FD962-7655-4DC0-8FEE-478D7978560B}" dt="2023-04-11T12:49:33.846" v="10" actId="1076"/>
          <ac:spMkLst>
            <pc:docMk/>
            <pc:sldMk cId="2023803739" sldId="263"/>
            <ac:spMk id="8" creationId="{00000000-0000-0000-0000-000000000000}"/>
          </ac:spMkLst>
        </pc:spChg>
        <pc:picChg chg="del">
          <ac:chgData name="Elin Olsson" userId="fb87e58a97801149" providerId="LiveId" clId="{092FD962-7655-4DC0-8FEE-478D7978560B}" dt="2023-04-11T12:49:41.097" v="11" actId="478"/>
          <ac:picMkLst>
            <pc:docMk/>
            <pc:sldMk cId="2023803739" sldId="263"/>
            <ac:picMk id="2" creationId="{DBA59E0B-ED89-9230-0532-6C6743078D64}"/>
          </ac:picMkLst>
        </pc:picChg>
        <pc:picChg chg="add mod">
          <ac:chgData name="Elin Olsson" userId="fb87e58a97801149" providerId="LiveId" clId="{092FD962-7655-4DC0-8FEE-478D7978560B}" dt="2023-04-11T12:49:44.241" v="13" actId="14100"/>
          <ac:picMkLst>
            <pc:docMk/>
            <pc:sldMk cId="2023803739" sldId="263"/>
            <ac:picMk id="6" creationId="{0BBE675F-89CA-C7E4-A226-F871696F41A4}"/>
          </ac:picMkLst>
        </pc:picChg>
      </pc:sldChg>
      <pc:sldChg chg="delSp del mod">
        <pc:chgData name="Elin Olsson" userId="fb87e58a97801149" providerId="LiveId" clId="{092FD962-7655-4DC0-8FEE-478D7978560B}" dt="2023-04-11T13:07:16.073" v="15" actId="2696"/>
        <pc:sldMkLst>
          <pc:docMk/>
          <pc:sldMk cId="3109047732" sldId="274"/>
        </pc:sldMkLst>
        <pc:picChg chg="del">
          <ac:chgData name="Elin Olsson" userId="fb87e58a97801149" providerId="LiveId" clId="{092FD962-7655-4DC0-8FEE-478D7978560B}" dt="2023-04-11T13:06:28.043" v="14" actId="478"/>
          <ac:picMkLst>
            <pc:docMk/>
            <pc:sldMk cId="3109047732" sldId="274"/>
            <ac:picMk id="4" creationId="{6DD33A11-9D8C-05D6-C9A8-FBC5FC363950}"/>
          </ac:picMkLst>
        </pc:picChg>
      </pc:sldChg>
      <pc:sldChg chg="del">
        <pc:chgData name="Elin Olsson" userId="fb87e58a97801149" providerId="LiveId" clId="{092FD962-7655-4DC0-8FEE-478D7978560B}" dt="2023-04-11T12:49:22.884" v="4" actId="2696"/>
        <pc:sldMkLst>
          <pc:docMk/>
          <pc:sldMk cId="3874012465" sldId="275"/>
        </pc:sldMkLst>
      </pc:sldChg>
      <pc:sldChg chg="new del">
        <pc:chgData name="Elin Olsson" userId="fb87e58a97801149" providerId="LiveId" clId="{092FD962-7655-4DC0-8FEE-478D7978560B}" dt="2023-04-11T12:49:25.138" v="5" actId="2696"/>
        <pc:sldMkLst>
          <pc:docMk/>
          <pc:sldMk cId="4139106659" sldId="278"/>
        </pc:sldMkLst>
      </pc:sldChg>
    </pc:docChg>
  </pc:docChgLst>
  <pc:docChgLst>
    <pc:chgData name="Elin Olsson" userId="fb87e58a97801149" providerId="LiveId" clId="{91FD57EB-64B4-40F6-9E2F-D12CC321F9C6}"/>
    <pc:docChg chg="undo custSel addSld delSld modSld sldOrd">
      <pc:chgData name="Elin Olsson" userId="fb87e58a97801149" providerId="LiveId" clId="{91FD57EB-64B4-40F6-9E2F-D12CC321F9C6}" dt="2023-03-08T16:45:14.214" v="2787" actId="1076"/>
      <pc:docMkLst>
        <pc:docMk/>
      </pc:docMkLst>
      <pc:sldChg chg="delSp modSp mod">
        <pc:chgData name="Elin Olsson" userId="fb87e58a97801149" providerId="LiveId" clId="{91FD57EB-64B4-40F6-9E2F-D12CC321F9C6}" dt="2023-02-01T08:30:41.612" v="50" actId="1076"/>
        <pc:sldMkLst>
          <pc:docMk/>
          <pc:sldMk cId="0" sldId="256"/>
        </pc:sldMkLst>
        <pc:spChg chg="mod">
          <ac:chgData name="Elin Olsson" userId="fb87e58a97801149" providerId="LiveId" clId="{91FD57EB-64B4-40F6-9E2F-D12CC321F9C6}" dt="2023-02-01T08:30:34.560" v="48" actId="1076"/>
          <ac:spMkLst>
            <pc:docMk/>
            <pc:sldMk cId="0" sldId="256"/>
            <ac:spMk id="3" creationId="{00000000-0000-0000-0000-000000000000}"/>
          </ac:spMkLst>
        </pc:spChg>
        <pc:spChg chg="mod">
          <ac:chgData name="Elin Olsson" userId="fb87e58a97801149" providerId="LiveId" clId="{91FD57EB-64B4-40F6-9E2F-D12CC321F9C6}" dt="2023-02-01T08:30:36.931" v="49" actId="1076"/>
          <ac:spMkLst>
            <pc:docMk/>
            <pc:sldMk cId="0" sldId="256"/>
            <ac:spMk id="4" creationId="{00000000-0000-0000-0000-000000000000}"/>
          </ac:spMkLst>
        </pc:spChg>
        <pc:spChg chg="del">
          <ac:chgData name="Elin Olsson" userId="fb87e58a97801149" providerId="LiveId" clId="{91FD57EB-64B4-40F6-9E2F-D12CC321F9C6}" dt="2023-02-01T08:30:00.458" v="39" actId="478"/>
          <ac:spMkLst>
            <pc:docMk/>
            <pc:sldMk cId="0" sldId="256"/>
            <ac:spMk id="5" creationId="{00000000-0000-0000-0000-000000000000}"/>
          </ac:spMkLst>
        </pc:spChg>
        <pc:spChg chg="mod">
          <ac:chgData name="Elin Olsson" userId="fb87e58a97801149" providerId="LiveId" clId="{91FD57EB-64B4-40F6-9E2F-D12CC321F9C6}" dt="2023-02-01T08:30:41.612" v="50" actId="1076"/>
          <ac:spMkLst>
            <pc:docMk/>
            <pc:sldMk cId="0" sldId="256"/>
            <ac:spMk id="6" creationId="{00000000-0000-0000-0000-000000000000}"/>
          </ac:spMkLst>
        </pc:spChg>
      </pc:sldChg>
      <pc:sldChg chg="addSp modSp mod">
        <pc:chgData name="Elin Olsson" userId="fb87e58a97801149" providerId="LiveId" clId="{91FD57EB-64B4-40F6-9E2F-D12CC321F9C6}" dt="2023-02-01T12:35:21.035" v="2194" actId="20577"/>
        <pc:sldMkLst>
          <pc:docMk/>
          <pc:sldMk cId="0" sldId="257"/>
        </pc:sldMkLst>
        <pc:spChg chg="mod">
          <ac:chgData name="Elin Olsson" userId="fb87e58a97801149" providerId="LiveId" clId="{91FD57EB-64B4-40F6-9E2F-D12CC321F9C6}" dt="2023-02-01T08:31:03.857" v="51" actId="20577"/>
          <ac:spMkLst>
            <pc:docMk/>
            <pc:sldMk cId="0" sldId="257"/>
            <ac:spMk id="5" creationId="{00000000-0000-0000-0000-000000000000}"/>
          </ac:spMkLst>
        </pc:spChg>
        <pc:spChg chg="mod">
          <ac:chgData name="Elin Olsson" userId="fb87e58a97801149" providerId="LiveId" clId="{91FD57EB-64B4-40F6-9E2F-D12CC321F9C6}" dt="2023-02-01T12:25:40.617" v="2089" actId="120"/>
          <ac:spMkLst>
            <pc:docMk/>
            <pc:sldMk cId="0" sldId="257"/>
            <ac:spMk id="8" creationId="{00000000-0000-0000-0000-000000000000}"/>
          </ac:spMkLst>
        </pc:spChg>
        <pc:spChg chg="add mod">
          <ac:chgData name="Elin Olsson" userId="fb87e58a97801149" providerId="LiveId" clId="{91FD57EB-64B4-40F6-9E2F-D12CC321F9C6}" dt="2023-02-01T12:35:21.035" v="2194" actId="20577"/>
          <ac:spMkLst>
            <pc:docMk/>
            <pc:sldMk cId="0" sldId="257"/>
            <ac:spMk id="10" creationId="{ECA2C304-11A1-81D5-8A51-DD913E6C8A2C}"/>
          </ac:spMkLst>
        </pc:spChg>
      </pc:sldChg>
      <pc:sldChg chg="addSp modSp mod modNotesTx">
        <pc:chgData name="Elin Olsson" userId="fb87e58a97801149" providerId="LiveId" clId="{91FD57EB-64B4-40F6-9E2F-D12CC321F9C6}" dt="2023-02-01T12:26:58.964" v="2099" actId="404"/>
        <pc:sldMkLst>
          <pc:docMk/>
          <pc:sldMk cId="0" sldId="258"/>
        </pc:sldMkLst>
        <pc:spChg chg="mod">
          <ac:chgData name="Elin Olsson" userId="fb87e58a97801149" providerId="LiveId" clId="{91FD57EB-64B4-40F6-9E2F-D12CC321F9C6}" dt="2023-02-01T12:26:47.458" v="2096" actId="403"/>
          <ac:spMkLst>
            <pc:docMk/>
            <pc:sldMk cId="0" sldId="258"/>
            <ac:spMk id="7" creationId="{00000000-0000-0000-0000-000000000000}"/>
          </ac:spMkLst>
        </pc:spChg>
        <pc:spChg chg="mod">
          <ac:chgData name="Elin Olsson" userId="fb87e58a97801149" providerId="LiveId" clId="{91FD57EB-64B4-40F6-9E2F-D12CC321F9C6}" dt="2023-02-01T08:34:09.910" v="148" actId="1076"/>
          <ac:spMkLst>
            <pc:docMk/>
            <pc:sldMk cId="0" sldId="258"/>
            <ac:spMk id="8" creationId="{00000000-0000-0000-0000-000000000000}"/>
          </ac:spMkLst>
        </pc:spChg>
        <pc:spChg chg="mod">
          <ac:chgData name="Elin Olsson" userId="fb87e58a97801149" providerId="LiveId" clId="{91FD57EB-64B4-40F6-9E2F-D12CC321F9C6}" dt="2023-02-01T08:40:43.528" v="313" actId="20577"/>
          <ac:spMkLst>
            <pc:docMk/>
            <pc:sldMk cId="0" sldId="258"/>
            <ac:spMk id="9" creationId="{00000000-0000-0000-0000-000000000000}"/>
          </ac:spMkLst>
        </pc:spChg>
        <pc:spChg chg="add mod">
          <ac:chgData name="Elin Olsson" userId="fb87e58a97801149" providerId="LiveId" clId="{91FD57EB-64B4-40F6-9E2F-D12CC321F9C6}" dt="2023-02-01T12:26:58.964" v="2099" actId="404"/>
          <ac:spMkLst>
            <pc:docMk/>
            <pc:sldMk cId="0" sldId="258"/>
            <ac:spMk id="12" creationId="{6B6C4CBD-0BDC-F0D4-CA90-9BECCA89AF08}"/>
          </ac:spMkLst>
        </pc:spChg>
        <pc:grpChg chg="mod">
          <ac:chgData name="Elin Olsson" userId="fb87e58a97801149" providerId="LiveId" clId="{91FD57EB-64B4-40F6-9E2F-D12CC321F9C6}" dt="2023-02-01T12:24:10.588" v="2075" actId="1076"/>
          <ac:grpSpMkLst>
            <pc:docMk/>
            <pc:sldMk cId="0" sldId="258"/>
            <ac:grpSpMk id="6" creationId="{00000000-0000-0000-0000-000000000000}"/>
          </ac:grpSpMkLst>
        </pc:grpChg>
      </pc:sldChg>
      <pc:sldChg chg="modSp mod ord modNotesTx">
        <pc:chgData name="Elin Olsson" userId="fb87e58a97801149" providerId="LiveId" clId="{91FD57EB-64B4-40F6-9E2F-D12CC321F9C6}" dt="2023-02-01T08:39:47.628" v="281" actId="20577"/>
        <pc:sldMkLst>
          <pc:docMk/>
          <pc:sldMk cId="0" sldId="259"/>
        </pc:sldMkLst>
        <pc:spChg chg="mod">
          <ac:chgData name="Elin Olsson" userId="fb87e58a97801149" providerId="LiveId" clId="{91FD57EB-64B4-40F6-9E2F-D12CC321F9C6}" dt="2023-02-01T08:38:22.499" v="271" actId="1076"/>
          <ac:spMkLst>
            <pc:docMk/>
            <pc:sldMk cId="0" sldId="259"/>
            <ac:spMk id="3" creationId="{00000000-0000-0000-0000-000000000000}"/>
          </ac:spMkLst>
        </pc:spChg>
        <pc:spChg chg="mod">
          <ac:chgData name="Elin Olsson" userId="fb87e58a97801149" providerId="LiveId" clId="{91FD57EB-64B4-40F6-9E2F-D12CC321F9C6}" dt="2023-02-01T08:38:37.338" v="274" actId="20577"/>
          <ac:spMkLst>
            <pc:docMk/>
            <pc:sldMk cId="0" sldId="259"/>
            <ac:spMk id="5" creationId="{00000000-0000-0000-0000-000000000000}"/>
          </ac:spMkLst>
        </pc:spChg>
        <pc:picChg chg="mod">
          <ac:chgData name="Elin Olsson" userId="fb87e58a97801149" providerId="LiveId" clId="{91FD57EB-64B4-40F6-9E2F-D12CC321F9C6}" dt="2023-02-01T08:38:41.972" v="275" actId="1076"/>
          <ac:picMkLst>
            <pc:docMk/>
            <pc:sldMk cId="0" sldId="259"/>
            <ac:picMk id="4" creationId="{00000000-0000-0000-0000-000000000000}"/>
          </ac:picMkLst>
        </pc:picChg>
      </pc:sldChg>
      <pc:sldChg chg="addSp delSp modSp mod ord modNotesTx">
        <pc:chgData name="Elin Olsson" userId="fb87e58a97801149" providerId="LiveId" clId="{91FD57EB-64B4-40F6-9E2F-D12CC321F9C6}" dt="2023-02-01T12:25:51.412" v="2091" actId="403"/>
        <pc:sldMkLst>
          <pc:docMk/>
          <pc:sldMk cId="0" sldId="260"/>
        </pc:sldMkLst>
        <pc:spChg chg="mod">
          <ac:chgData name="Elin Olsson" userId="fb87e58a97801149" providerId="LiveId" clId="{91FD57EB-64B4-40F6-9E2F-D12CC321F9C6}" dt="2023-02-01T12:25:51.412" v="2091" actId="403"/>
          <ac:spMkLst>
            <pc:docMk/>
            <pc:sldMk cId="0" sldId="260"/>
            <ac:spMk id="3" creationId="{00000000-0000-0000-0000-000000000000}"/>
          </ac:spMkLst>
        </pc:spChg>
        <pc:spChg chg="mod">
          <ac:chgData name="Elin Olsson" userId="fb87e58a97801149" providerId="LiveId" clId="{91FD57EB-64B4-40F6-9E2F-D12CC321F9C6}" dt="2023-02-01T08:35:54.229" v="195" actId="20577"/>
          <ac:spMkLst>
            <pc:docMk/>
            <pc:sldMk cId="0" sldId="260"/>
            <ac:spMk id="5" creationId="{00000000-0000-0000-0000-000000000000}"/>
          </ac:spMkLst>
        </pc:spChg>
        <pc:graphicFrameChg chg="add del mod">
          <ac:chgData name="Elin Olsson" userId="fb87e58a97801149" providerId="LiveId" clId="{91FD57EB-64B4-40F6-9E2F-D12CC321F9C6}" dt="2023-02-01T11:54:27.937" v="1803" actId="478"/>
          <ac:graphicFrameMkLst>
            <pc:docMk/>
            <pc:sldMk cId="0" sldId="260"/>
            <ac:graphicFrameMk id="15" creationId="{BE40ABC1-9743-FC1E-8ACC-72542F847E4D}"/>
          </ac:graphicFrameMkLst>
        </pc:graphicFrameChg>
        <pc:picChg chg="del">
          <ac:chgData name="Elin Olsson" userId="fb87e58a97801149" providerId="LiveId" clId="{91FD57EB-64B4-40F6-9E2F-D12CC321F9C6}" dt="2023-02-01T09:09:31.701" v="637" actId="478"/>
          <ac:picMkLst>
            <pc:docMk/>
            <pc:sldMk cId="0" sldId="260"/>
            <ac:picMk id="7" creationId="{00000000-0000-0000-0000-000000000000}"/>
          </ac:picMkLst>
        </pc:picChg>
        <pc:picChg chg="del">
          <ac:chgData name="Elin Olsson" userId="fb87e58a97801149" providerId="LiveId" clId="{91FD57EB-64B4-40F6-9E2F-D12CC321F9C6}" dt="2023-02-01T09:09:30.014" v="636" actId="478"/>
          <ac:picMkLst>
            <pc:docMk/>
            <pc:sldMk cId="0" sldId="260"/>
            <ac:picMk id="8" creationId="{00000000-0000-0000-0000-000000000000}"/>
          </ac:picMkLst>
        </pc:picChg>
        <pc:picChg chg="add del mod">
          <ac:chgData name="Elin Olsson" userId="fb87e58a97801149" providerId="LiveId" clId="{91FD57EB-64B4-40F6-9E2F-D12CC321F9C6}" dt="2023-02-01T09:09:05.032" v="631" actId="478"/>
          <ac:picMkLst>
            <pc:docMk/>
            <pc:sldMk cId="0" sldId="260"/>
            <ac:picMk id="10" creationId="{549F9A36-4C5F-64E1-D541-89E3C728102F}"/>
          </ac:picMkLst>
        </pc:picChg>
        <pc:picChg chg="add del mod">
          <ac:chgData name="Elin Olsson" userId="fb87e58a97801149" providerId="LiveId" clId="{91FD57EB-64B4-40F6-9E2F-D12CC321F9C6}" dt="2023-02-01T09:09:01.243" v="630" actId="478"/>
          <ac:picMkLst>
            <pc:docMk/>
            <pc:sldMk cId="0" sldId="260"/>
            <ac:picMk id="12" creationId="{C14D36DE-417B-F57D-EEA5-7C84BD729628}"/>
          </ac:picMkLst>
        </pc:picChg>
        <pc:picChg chg="add mod">
          <ac:chgData name="Elin Olsson" userId="fb87e58a97801149" providerId="LiveId" clId="{91FD57EB-64B4-40F6-9E2F-D12CC321F9C6}" dt="2023-02-01T09:09:45.409" v="640" actId="1076"/>
          <ac:picMkLst>
            <pc:docMk/>
            <pc:sldMk cId="0" sldId="260"/>
            <ac:picMk id="14" creationId="{2FFFC483-39D4-DDBD-3992-586B48551287}"/>
          </ac:picMkLst>
        </pc:picChg>
      </pc:sldChg>
      <pc:sldChg chg="modSp mod ord modNotesTx">
        <pc:chgData name="Elin Olsson" userId="fb87e58a97801149" providerId="LiveId" clId="{91FD57EB-64B4-40F6-9E2F-D12CC321F9C6}" dt="2023-02-16T14:44:38.050" v="2661" actId="1076"/>
        <pc:sldMkLst>
          <pc:docMk/>
          <pc:sldMk cId="0" sldId="261"/>
        </pc:sldMkLst>
        <pc:spChg chg="mod">
          <ac:chgData name="Elin Olsson" userId="fb87e58a97801149" providerId="LiveId" clId="{91FD57EB-64B4-40F6-9E2F-D12CC321F9C6}" dt="2023-02-16T14:44:35.031" v="2660" actId="1076"/>
          <ac:spMkLst>
            <pc:docMk/>
            <pc:sldMk cId="0" sldId="261"/>
            <ac:spMk id="3" creationId="{00000000-0000-0000-0000-000000000000}"/>
          </ac:spMkLst>
        </pc:spChg>
        <pc:spChg chg="mod">
          <ac:chgData name="Elin Olsson" userId="fb87e58a97801149" providerId="LiveId" clId="{91FD57EB-64B4-40F6-9E2F-D12CC321F9C6}" dt="2023-02-16T14:44:38.050" v="2661" actId="1076"/>
          <ac:spMkLst>
            <pc:docMk/>
            <pc:sldMk cId="0" sldId="261"/>
            <ac:spMk id="4" creationId="{00000000-0000-0000-0000-000000000000}"/>
          </ac:spMkLst>
        </pc:spChg>
      </pc:sldChg>
      <pc:sldChg chg="addSp delSp modSp mod ord modNotesTx">
        <pc:chgData name="Elin Olsson" userId="fb87e58a97801149" providerId="LiveId" clId="{91FD57EB-64B4-40F6-9E2F-D12CC321F9C6}" dt="2023-02-16T14:46:05.192" v="2760" actId="20577"/>
        <pc:sldMkLst>
          <pc:docMk/>
          <pc:sldMk cId="0" sldId="262"/>
        </pc:sldMkLst>
        <pc:spChg chg="mod">
          <ac:chgData name="Elin Olsson" userId="fb87e58a97801149" providerId="LiveId" clId="{91FD57EB-64B4-40F6-9E2F-D12CC321F9C6}" dt="2023-02-01T12:27:57.600" v="2114" actId="403"/>
          <ac:spMkLst>
            <pc:docMk/>
            <pc:sldMk cId="0" sldId="262"/>
            <ac:spMk id="3" creationId="{00000000-0000-0000-0000-000000000000}"/>
          </ac:spMkLst>
        </pc:spChg>
        <pc:spChg chg="del mod topLvl">
          <ac:chgData name="Elin Olsson" userId="fb87e58a97801149" providerId="LiveId" clId="{91FD57EB-64B4-40F6-9E2F-D12CC321F9C6}" dt="2023-02-01T08:43:15.049" v="341" actId="478"/>
          <ac:spMkLst>
            <pc:docMk/>
            <pc:sldMk cId="0" sldId="262"/>
            <ac:spMk id="5" creationId="{00000000-0000-0000-0000-000000000000}"/>
          </ac:spMkLst>
        </pc:spChg>
        <pc:spChg chg="del mod topLvl">
          <ac:chgData name="Elin Olsson" userId="fb87e58a97801149" providerId="LiveId" clId="{91FD57EB-64B4-40F6-9E2F-D12CC321F9C6}" dt="2023-02-01T08:43:38.562" v="352"/>
          <ac:spMkLst>
            <pc:docMk/>
            <pc:sldMk cId="0" sldId="262"/>
            <ac:spMk id="6" creationId="{00000000-0000-0000-0000-000000000000}"/>
          </ac:spMkLst>
        </pc:spChg>
        <pc:spChg chg="del topLvl">
          <ac:chgData name="Elin Olsson" userId="fb87e58a97801149" providerId="LiveId" clId="{91FD57EB-64B4-40F6-9E2F-D12CC321F9C6}" dt="2023-02-01T08:43:08.040" v="337" actId="478"/>
          <ac:spMkLst>
            <pc:docMk/>
            <pc:sldMk cId="0" sldId="262"/>
            <ac:spMk id="8" creationId="{00000000-0000-0000-0000-000000000000}"/>
          </ac:spMkLst>
        </pc:spChg>
        <pc:spChg chg="del topLvl">
          <ac:chgData name="Elin Olsson" userId="fb87e58a97801149" providerId="LiveId" clId="{91FD57EB-64B4-40F6-9E2F-D12CC321F9C6}" dt="2023-02-01T08:43:11.249" v="339" actId="478"/>
          <ac:spMkLst>
            <pc:docMk/>
            <pc:sldMk cId="0" sldId="262"/>
            <ac:spMk id="9" creationId="{00000000-0000-0000-0000-000000000000}"/>
          </ac:spMkLst>
        </pc:spChg>
        <pc:spChg chg="mod">
          <ac:chgData name="Elin Olsson" userId="fb87e58a97801149" providerId="LiveId" clId="{91FD57EB-64B4-40F6-9E2F-D12CC321F9C6}" dt="2023-02-01T08:43:01.946" v="334" actId="6549"/>
          <ac:spMkLst>
            <pc:docMk/>
            <pc:sldMk cId="0" sldId="262"/>
            <ac:spMk id="11" creationId="{00000000-0000-0000-0000-000000000000}"/>
          </ac:spMkLst>
        </pc:spChg>
        <pc:spChg chg="del topLvl">
          <ac:chgData name="Elin Olsson" userId="fb87e58a97801149" providerId="LiveId" clId="{91FD57EB-64B4-40F6-9E2F-D12CC321F9C6}" dt="2023-02-01T08:43:05.778" v="336" actId="478"/>
          <ac:spMkLst>
            <pc:docMk/>
            <pc:sldMk cId="0" sldId="262"/>
            <ac:spMk id="14" creationId="{00000000-0000-0000-0000-000000000000}"/>
          </ac:spMkLst>
        </pc:spChg>
        <pc:spChg chg="del topLvl">
          <ac:chgData name="Elin Olsson" userId="fb87e58a97801149" providerId="LiveId" clId="{91FD57EB-64B4-40F6-9E2F-D12CC321F9C6}" dt="2023-02-01T08:43:10.007" v="338" actId="478"/>
          <ac:spMkLst>
            <pc:docMk/>
            <pc:sldMk cId="0" sldId="262"/>
            <ac:spMk id="15" creationId="{00000000-0000-0000-0000-000000000000}"/>
          </ac:spMkLst>
        </pc:spChg>
        <pc:spChg chg="add mod">
          <ac:chgData name="Elin Olsson" userId="fb87e58a97801149" providerId="LiveId" clId="{91FD57EB-64B4-40F6-9E2F-D12CC321F9C6}" dt="2023-02-01T12:28:02.518" v="2115" actId="404"/>
          <ac:spMkLst>
            <pc:docMk/>
            <pc:sldMk cId="0" sldId="262"/>
            <ac:spMk id="18" creationId="{81F785D3-5660-0EF2-BD11-C4EA1BE894B0}"/>
          </ac:spMkLst>
        </pc:spChg>
        <pc:grpChg chg="del">
          <ac:chgData name="Elin Olsson" userId="fb87e58a97801149" providerId="LiveId" clId="{91FD57EB-64B4-40F6-9E2F-D12CC321F9C6}" dt="2023-02-01T08:43:15.049" v="341" actId="478"/>
          <ac:grpSpMkLst>
            <pc:docMk/>
            <pc:sldMk cId="0" sldId="262"/>
            <ac:grpSpMk id="4" creationId="{00000000-0000-0000-0000-000000000000}"/>
          </ac:grpSpMkLst>
        </pc:grpChg>
        <pc:grpChg chg="del">
          <ac:chgData name="Elin Olsson" userId="fb87e58a97801149" providerId="LiveId" clId="{91FD57EB-64B4-40F6-9E2F-D12CC321F9C6}" dt="2023-02-01T08:43:08.040" v="337" actId="478"/>
          <ac:grpSpMkLst>
            <pc:docMk/>
            <pc:sldMk cId="0" sldId="262"/>
            <ac:grpSpMk id="7" creationId="{00000000-0000-0000-0000-000000000000}"/>
          </ac:grpSpMkLst>
        </pc:grpChg>
        <pc:grpChg chg="del">
          <ac:chgData name="Elin Olsson" userId="fb87e58a97801149" providerId="LiveId" clId="{91FD57EB-64B4-40F6-9E2F-D12CC321F9C6}" dt="2023-02-01T08:43:03.705" v="335" actId="478"/>
          <ac:grpSpMkLst>
            <pc:docMk/>
            <pc:sldMk cId="0" sldId="262"/>
            <ac:grpSpMk id="10" creationId="{00000000-0000-0000-0000-000000000000}"/>
          </ac:grpSpMkLst>
        </pc:grpChg>
        <pc:grpChg chg="del">
          <ac:chgData name="Elin Olsson" userId="fb87e58a97801149" providerId="LiveId" clId="{91FD57EB-64B4-40F6-9E2F-D12CC321F9C6}" dt="2023-02-01T08:43:05.778" v="336" actId="478"/>
          <ac:grpSpMkLst>
            <pc:docMk/>
            <pc:sldMk cId="0" sldId="262"/>
            <ac:grpSpMk id="13" creationId="{00000000-0000-0000-0000-000000000000}"/>
          </ac:grpSpMkLst>
        </pc:grpChg>
        <pc:picChg chg="add mod">
          <ac:chgData name="Elin Olsson" userId="fb87e58a97801149" providerId="LiveId" clId="{91FD57EB-64B4-40F6-9E2F-D12CC321F9C6}" dt="2023-02-01T08:42:58.416" v="333"/>
          <ac:picMkLst>
            <pc:docMk/>
            <pc:sldMk cId="0" sldId="262"/>
            <ac:picMk id="16" creationId="{6F921574-8D95-770B-D0B8-D0E99A6D2D26}"/>
          </ac:picMkLst>
        </pc:picChg>
      </pc:sldChg>
      <pc:sldChg chg="del">
        <pc:chgData name="Elin Olsson" userId="fb87e58a97801149" providerId="LiveId" clId="{91FD57EB-64B4-40F6-9E2F-D12CC321F9C6}" dt="2023-02-01T08:51:11.907" v="416" actId="2696"/>
        <pc:sldMkLst>
          <pc:docMk/>
          <pc:sldMk cId="2023803739" sldId="263"/>
        </pc:sldMkLst>
      </pc:sldChg>
      <pc:sldChg chg="del">
        <pc:chgData name="Elin Olsson" userId="fb87e58a97801149" providerId="LiveId" clId="{91FD57EB-64B4-40F6-9E2F-D12CC321F9C6}" dt="2023-02-01T08:51:15.537" v="417" actId="2696"/>
        <pc:sldMkLst>
          <pc:docMk/>
          <pc:sldMk cId="0" sldId="264"/>
        </pc:sldMkLst>
      </pc:sldChg>
      <pc:sldChg chg="addSp delSp modSp mod modNotesTx">
        <pc:chgData name="Elin Olsson" userId="fb87e58a97801149" providerId="LiveId" clId="{91FD57EB-64B4-40F6-9E2F-D12CC321F9C6}" dt="2023-02-01T12:27:40.342" v="2109" actId="404"/>
        <pc:sldMkLst>
          <pc:docMk/>
          <pc:sldMk cId="0" sldId="265"/>
        </pc:sldMkLst>
        <pc:spChg chg="mod">
          <ac:chgData name="Elin Olsson" userId="fb87e58a97801149" providerId="LiveId" clId="{91FD57EB-64B4-40F6-9E2F-D12CC321F9C6}" dt="2023-02-01T12:27:35.375" v="2108" actId="403"/>
          <ac:spMkLst>
            <pc:docMk/>
            <pc:sldMk cId="0" sldId="265"/>
            <ac:spMk id="4" creationId="{00000000-0000-0000-0000-000000000000}"/>
          </ac:spMkLst>
        </pc:spChg>
        <pc:spChg chg="del mod topLvl">
          <ac:chgData name="Elin Olsson" userId="fb87e58a97801149" providerId="LiveId" clId="{91FD57EB-64B4-40F6-9E2F-D12CC321F9C6}" dt="2023-02-01T09:04:01.054" v="575"/>
          <ac:spMkLst>
            <pc:docMk/>
            <pc:sldMk cId="0" sldId="265"/>
            <ac:spMk id="9" creationId="{00000000-0000-0000-0000-000000000000}"/>
          </ac:spMkLst>
        </pc:spChg>
        <pc:spChg chg="del mod topLvl">
          <ac:chgData name="Elin Olsson" userId="fb87e58a97801149" providerId="LiveId" clId="{91FD57EB-64B4-40F6-9E2F-D12CC321F9C6}" dt="2023-02-01T09:03:52.166" v="570" actId="478"/>
          <ac:spMkLst>
            <pc:docMk/>
            <pc:sldMk cId="0" sldId="265"/>
            <ac:spMk id="10" creationId="{00000000-0000-0000-0000-000000000000}"/>
          </ac:spMkLst>
        </pc:spChg>
        <pc:spChg chg="add mod">
          <ac:chgData name="Elin Olsson" userId="fb87e58a97801149" providerId="LiveId" clId="{91FD57EB-64B4-40F6-9E2F-D12CC321F9C6}" dt="2023-02-01T12:27:40.342" v="2109" actId="404"/>
          <ac:spMkLst>
            <pc:docMk/>
            <pc:sldMk cId="0" sldId="265"/>
            <ac:spMk id="15" creationId="{ABC7E24F-C32D-98AF-2081-934105042D80}"/>
          </ac:spMkLst>
        </pc:spChg>
        <pc:grpChg chg="del">
          <ac:chgData name="Elin Olsson" userId="fb87e58a97801149" providerId="LiveId" clId="{91FD57EB-64B4-40F6-9E2F-D12CC321F9C6}" dt="2023-02-01T09:03:52.166" v="570" actId="478"/>
          <ac:grpSpMkLst>
            <pc:docMk/>
            <pc:sldMk cId="0" sldId="265"/>
            <ac:grpSpMk id="8" creationId="{00000000-0000-0000-0000-000000000000}"/>
          </ac:grpSpMkLst>
        </pc:grpChg>
        <pc:grpChg chg="del">
          <ac:chgData name="Elin Olsson" userId="fb87e58a97801149" providerId="LiveId" clId="{91FD57EB-64B4-40F6-9E2F-D12CC321F9C6}" dt="2023-02-01T09:03:54.224" v="571" actId="478"/>
          <ac:grpSpMkLst>
            <pc:docMk/>
            <pc:sldMk cId="0" sldId="265"/>
            <ac:grpSpMk id="11" creationId="{00000000-0000-0000-0000-000000000000}"/>
          </ac:grpSpMkLst>
        </pc:grpChg>
      </pc:sldChg>
      <pc:sldChg chg="addSp delSp modSp mod">
        <pc:chgData name="Elin Olsson" userId="fb87e58a97801149" providerId="LiveId" clId="{91FD57EB-64B4-40F6-9E2F-D12CC321F9C6}" dt="2023-02-16T14:47:56.329" v="2768" actId="20577"/>
        <pc:sldMkLst>
          <pc:docMk/>
          <pc:sldMk cId="0" sldId="266"/>
        </pc:sldMkLst>
        <pc:spChg chg="mod">
          <ac:chgData name="Elin Olsson" userId="fb87e58a97801149" providerId="LiveId" clId="{91FD57EB-64B4-40F6-9E2F-D12CC321F9C6}" dt="2023-02-01T12:29:02.423" v="2128" actId="403"/>
          <ac:spMkLst>
            <pc:docMk/>
            <pc:sldMk cId="0" sldId="266"/>
            <ac:spMk id="10" creationId="{00000000-0000-0000-0000-000000000000}"/>
          </ac:spMkLst>
        </pc:spChg>
        <pc:spChg chg="del mod topLvl">
          <ac:chgData name="Elin Olsson" userId="fb87e58a97801149" providerId="LiveId" clId="{91FD57EB-64B4-40F6-9E2F-D12CC321F9C6}" dt="2023-02-01T09:56:34.784" v="1020" actId="478"/>
          <ac:spMkLst>
            <pc:docMk/>
            <pc:sldMk cId="0" sldId="266"/>
            <ac:spMk id="14" creationId="{00000000-0000-0000-0000-000000000000}"/>
          </ac:spMkLst>
        </pc:spChg>
        <pc:spChg chg="mod topLvl">
          <ac:chgData name="Elin Olsson" userId="fb87e58a97801149" providerId="LiveId" clId="{91FD57EB-64B4-40F6-9E2F-D12CC321F9C6}" dt="2023-02-16T14:47:56.329" v="2768" actId="20577"/>
          <ac:spMkLst>
            <pc:docMk/>
            <pc:sldMk cId="0" sldId="266"/>
            <ac:spMk id="15" creationId="{00000000-0000-0000-0000-000000000000}"/>
          </ac:spMkLst>
        </pc:spChg>
        <pc:spChg chg="del mod topLvl">
          <ac:chgData name="Elin Olsson" userId="fb87e58a97801149" providerId="LiveId" clId="{91FD57EB-64B4-40F6-9E2F-D12CC321F9C6}" dt="2023-02-01T09:56:36.434" v="1021" actId="478"/>
          <ac:spMkLst>
            <pc:docMk/>
            <pc:sldMk cId="0" sldId="266"/>
            <ac:spMk id="17" creationId="{00000000-0000-0000-0000-000000000000}"/>
          </ac:spMkLst>
        </pc:spChg>
        <pc:spChg chg="del mod topLvl">
          <ac:chgData name="Elin Olsson" userId="fb87e58a97801149" providerId="LiveId" clId="{91FD57EB-64B4-40F6-9E2F-D12CC321F9C6}" dt="2023-02-01T10:18:27.468" v="1467" actId="478"/>
          <ac:spMkLst>
            <pc:docMk/>
            <pc:sldMk cId="0" sldId="266"/>
            <ac:spMk id="18" creationId="{00000000-0000-0000-0000-000000000000}"/>
          </ac:spMkLst>
        </pc:spChg>
        <pc:spChg chg="del mod topLvl">
          <ac:chgData name="Elin Olsson" userId="fb87e58a97801149" providerId="LiveId" clId="{91FD57EB-64B4-40F6-9E2F-D12CC321F9C6}" dt="2023-02-01T09:56:44.621" v="1024" actId="478"/>
          <ac:spMkLst>
            <pc:docMk/>
            <pc:sldMk cId="0" sldId="266"/>
            <ac:spMk id="20" creationId="{00000000-0000-0000-0000-000000000000}"/>
          </ac:spMkLst>
        </pc:spChg>
        <pc:spChg chg="add del mod topLvl">
          <ac:chgData name="Elin Olsson" userId="fb87e58a97801149" providerId="LiveId" clId="{91FD57EB-64B4-40F6-9E2F-D12CC321F9C6}" dt="2023-02-01T10:03:27.999" v="1161" actId="478"/>
          <ac:spMkLst>
            <pc:docMk/>
            <pc:sldMk cId="0" sldId="266"/>
            <ac:spMk id="21" creationId="{00000000-0000-0000-0000-000000000000}"/>
          </ac:spMkLst>
        </pc:spChg>
        <pc:spChg chg="del mod topLvl">
          <ac:chgData name="Elin Olsson" userId="fb87e58a97801149" providerId="LiveId" clId="{91FD57EB-64B4-40F6-9E2F-D12CC321F9C6}" dt="2023-02-01T09:56:46.208" v="1025" actId="478"/>
          <ac:spMkLst>
            <pc:docMk/>
            <pc:sldMk cId="0" sldId="266"/>
            <ac:spMk id="23" creationId="{00000000-0000-0000-0000-000000000000}"/>
          </ac:spMkLst>
        </pc:spChg>
        <pc:spChg chg="del topLvl">
          <ac:chgData name="Elin Olsson" userId="fb87e58a97801149" providerId="LiveId" clId="{91FD57EB-64B4-40F6-9E2F-D12CC321F9C6}" dt="2023-02-01T10:03:33.745" v="1162" actId="478"/>
          <ac:spMkLst>
            <pc:docMk/>
            <pc:sldMk cId="0" sldId="266"/>
            <ac:spMk id="24" creationId="{00000000-0000-0000-0000-000000000000}"/>
          </ac:spMkLst>
        </pc:spChg>
        <pc:spChg chg="mod topLvl">
          <ac:chgData name="Elin Olsson" userId="fb87e58a97801149" providerId="LiveId" clId="{91FD57EB-64B4-40F6-9E2F-D12CC321F9C6}" dt="2023-02-01T10:03:35.127" v="1163" actId="478"/>
          <ac:spMkLst>
            <pc:docMk/>
            <pc:sldMk cId="0" sldId="266"/>
            <ac:spMk id="26" creationId="{00000000-0000-0000-0000-000000000000}"/>
          </ac:spMkLst>
        </pc:spChg>
        <pc:spChg chg="del topLvl">
          <ac:chgData name="Elin Olsson" userId="fb87e58a97801149" providerId="LiveId" clId="{91FD57EB-64B4-40F6-9E2F-D12CC321F9C6}" dt="2023-02-01T10:03:35.127" v="1163" actId="478"/>
          <ac:spMkLst>
            <pc:docMk/>
            <pc:sldMk cId="0" sldId="266"/>
            <ac:spMk id="27" creationId="{00000000-0000-0000-0000-000000000000}"/>
          </ac:spMkLst>
        </pc:spChg>
        <pc:spChg chg="add del mod">
          <ac:chgData name="Elin Olsson" userId="fb87e58a97801149" providerId="LiveId" clId="{91FD57EB-64B4-40F6-9E2F-D12CC321F9C6}" dt="2023-02-01T10:18:28.805" v="1468" actId="478"/>
          <ac:spMkLst>
            <pc:docMk/>
            <pc:sldMk cId="0" sldId="266"/>
            <ac:spMk id="29" creationId="{C695093B-8534-4DD0-7ACC-F9C8265322BB}"/>
          </ac:spMkLst>
        </pc:spChg>
        <pc:spChg chg="add del mod">
          <ac:chgData name="Elin Olsson" userId="fb87e58a97801149" providerId="LiveId" clId="{91FD57EB-64B4-40F6-9E2F-D12CC321F9C6}" dt="2023-02-01T11:27:23.928" v="1649" actId="478"/>
          <ac:spMkLst>
            <pc:docMk/>
            <pc:sldMk cId="0" sldId="266"/>
            <ac:spMk id="31" creationId="{17162EF5-9144-3C8C-5977-8B1F3FC63EE2}"/>
          </ac:spMkLst>
        </pc:spChg>
        <pc:spChg chg="mod">
          <ac:chgData name="Elin Olsson" userId="fb87e58a97801149" providerId="LiveId" clId="{91FD57EB-64B4-40F6-9E2F-D12CC321F9C6}" dt="2023-02-01T11:29:40.135" v="1662"/>
          <ac:spMkLst>
            <pc:docMk/>
            <pc:sldMk cId="0" sldId="266"/>
            <ac:spMk id="33" creationId="{62DA841B-EEB7-D321-436F-37068EAAB45F}"/>
          </ac:spMkLst>
        </pc:spChg>
        <pc:spChg chg="mod">
          <ac:chgData name="Elin Olsson" userId="fb87e58a97801149" providerId="LiveId" clId="{91FD57EB-64B4-40F6-9E2F-D12CC321F9C6}" dt="2023-02-01T11:29:44.890" v="1663"/>
          <ac:spMkLst>
            <pc:docMk/>
            <pc:sldMk cId="0" sldId="266"/>
            <ac:spMk id="35" creationId="{02CCAC44-540B-ACA8-F03B-650EFE9A8142}"/>
          </ac:spMkLst>
        </pc:spChg>
        <pc:spChg chg="mod">
          <ac:chgData name="Elin Olsson" userId="fb87e58a97801149" providerId="LiveId" clId="{91FD57EB-64B4-40F6-9E2F-D12CC321F9C6}" dt="2023-02-01T11:29:49.890" v="1664"/>
          <ac:spMkLst>
            <pc:docMk/>
            <pc:sldMk cId="0" sldId="266"/>
            <ac:spMk id="37" creationId="{8E3CB9EA-5427-483B-B136-05B1F33A406F}"/>
          </ac:spMkLst>
        </pc:spChg>
        <pc:spChg chg="mod">
          <ac:chgData name="Elin Olsson" userId="fb87e58a97801149" providerId="LiveId" clId="{91FD57EB-64B4-40F6-9E2F-D12CC321F9C6}" dt="2023-02-01T11:29:55.190" v="1665"/>
          <ac:spMkLst>
            <pc:docMk/>
            <pc:sldMk cId="0" sldId="266"/>
            <ac:spMk id="39" creationId="{D026E7D9-0A08-9474-7EAD-C1E5D36DD4F8}"/>
          </ac:spMkLst>
        </pc:spChg>
        <pc:spChg chg="mod">
          <ac:chgData name="Elin Olsson" userId="fb87e58a97801149" providerId="LiveId" clId="{91FD57EB-64B4-40F6-9E2F-D12CC321F9C6}" dt="2023-02-01T11:29:59.330" v="1666"/>
          <ac:spMkLst>
            <pc:docMk/>
            <pc:sldMk cId="0" sldId="266"/>
            <ac:spMk id="41" creationId="{EE4C81BB-F194-A2E1-1E7A-87884CD1316B}"/>
          </ac:spMkLst>
        </pc:spChg>
        <pc:spChg chg="add mod">
          <ac:chgData name="Elin Olsson" userId="fb87e58a97801149" providerId="LiveId" clId="{91FD57EB-64B4-40F6-9E2F-D12CC321F9C6}" dt="2023-02-01T11:39:16.784" v="1721" actId="1076"/>
          <ac:spMkLst>
            <pc:docMk/>
            <pc:sldMk cId="0" sldId="266"/>
            <ac:spMk id="42" creationId="{6ABDD0DA-CBFE-6DE1-D508-88B741F14EB9}"/>
          </ac:spMkLst>
        </pc:spChg>
        <pc:spChg chg="add mod">
          <ac:chgData name="Elin Olsson" userId="fb87e58a97801149" providerId="LiveId" clId="{91FD57EB-64B4-40F6-9E2F-D12CC321F9C6}" dt="2023-02-01T11:39:16.784" v="1721" actId="1076"/>
          <ac:spMkLst>
            <pc:docMk/>
            <pc:sldMk cId="0" sldId="266"/>
            <ac:spMk id="43" creationId="{E2BE762E-ED2F-87B4-8FC1-F67D77E5FB29}"/>
          </ac:spMkLst>
        </pc:spChg>
        <pc:spChg chg="add mod">
          <ac:chgData name="Elin Olsson" userId="fb87e58a97801149" providerId="LiveId" clId="{91FD57EB-64B4-40F6-9E2F-D12CC321F9C6}" dt="2023-02-01T11:39:16.784" v="1721" actId="1076"/>
          <ac:spMkLst>
            <pc:docMk/>
            <pc:sldMk cId="0" sldId="266"/>
            <ac:spMk id="44" creationId="{1B92E06D-36B2-DD3E-E4E4-80ECF968E697}"/>
          </ac:spMkLst>
        </pc:spChg>
        <pc:spChg chg="add mod">
          <ac:chgData name="Elin Olsson" userId="fb87e58a97801149" providerId="LiveId" clId="{91FD57EB-64B4-40F6-9E2F-D12CC321F9C6}" dt="2023-02-01T11:39:16.784" v="1721" actId="1076"/>
          <ac:spMkLst>
            <pc:docMk/>
            <pc:sldMk cId="0" sldId="266"/>
            <ac:spMk id="45" creationId="{F3679270-A628-53E8-B87E-7F289F33FB27}"/>
          </ac:spMkLst>
        </pc:spChg>
        <pc:spChg chg="add mod">
          <ac:chgData name="Elin Olsson" userId="fb87e58a97801149" providerId="LiveId" clId="{91FD57EB-64B4-40F6-9E2F-D12CC321F9C6}" dt="2023-02-01T11:39:16.784" v="1721" actId="1076"/>
          <ac:spMkLst>
            <pc:docMk/>
            <pc:sldMk cId="0" sldId="266"/>
            <ac:spMk id="46" creationId="{EE965A19-C963-85A4-2093-30EA3C7F68D7}"/>
          </ac:spMkLst>
        </pc:spChg>
        <pc:grpChg chg="del">
          <ac:chgData name="Elin Olsson" userId="fb87e58a97801149" providerId="LiveId" clId="{91FD57EB-64B4-40F6-9E2F-D12CC321F9C6}" dt="2023-02-01T09:59:40.953" v="1072" actId="478"/>
          <ac:grpSpMkLst>
            <pc:docMk/>
            <pc:sldMk cId="0" sldId="266"/>
            <ac:grpSpMk id="2" creationId="{00000000-0000-0000-0000-000000000000}"/>
          </ac:grpSpMkLst>
        </pc:grpChg>
        <pc:grpChg chg="del mod">
          <ac:chgData name="Elin Olsson" userId="fb87e58a97801149" providerId="LiveId" clId="{91FD57EB-64B4-40F6-9E2F-D12CC321F9C6}" dt="2023-02-01T09:59:39.963" v="1070" actId="478"/>
          <ac:grpSpMkLst>
            <pc:docMk/>
            <pc:sldMk cId="0" sldId="266"/>
            <ac:grpSpMk id="4" creationId="{00000000-0000-0000-0000-000000000000}"/>
          </ac:grpSpMkLst>
        </pc:grpChg>
        <pc:grpChg chg="del">
          <ac:chgData name="Elin Olsson" userId="fb87e58a97801149" providerId="LiveId" clId="{91FD57EB-64B4-40F6-9E2F-D12CC321F9C6}" dt="2023-02-01T09:59:40.591" v="1071" actId="478"/>
          <ac:grpSpMkLst>
            <pc:docMk/>
            <pc:sldMk cId="0" sldId="266"/>
            <ac:grpSpMk id="6" creationId="{00000000-0000-0000-0000-000000000000}"/>
          </ac:grpSpMkLst>
        </pc:grpChg>
        <pc:grpChg chg="del">
          <ac:chgData name="Elin Olsson" userId="fb87e58a97801149" providerId="LiveId" clId="{91FD57EB-64B4-40F6-9E2F-D12CC321F9C6}" dt="2023-02-01T09:59:41.283" v="1073" actId="478"/>
          <ac:grpSpMkLst>
            <pc:docMk/>
            <pc:sldMk cId="0" sldId="266"/>
            <ac:grpSpMk id="8" creationId="{00000000-0000-0000-0000-000000000000}"/>
          </ac:grpSpMkLst>
        </pc:grpChg>
        <pc:grpChg chg="del">
          <ac:chgData name="Elin Olsson" userId="fb87e58a97801149" providerId="LiveId" clId="{91FD57EB-64B4-40F6-9E2F-D12CC321F9C6}" dt="2023-02-01T09:59:41.724" v="1074" actId="478"/>
          <ac:grpSpMkLst>
            <pc:docMk/>
            <pc:sldMk cId="0" sldId="266"/>
            <ac:grpSpMk id="11" creationId="{00000000-0000-0000-0000-000000000000}"/>
          </ac:grpSpMkLst>
        </pc:grpChg>
        <pc:grpChg chg="del">
          <ac:chgData name="Elin Olsson" userId="fb87e58a97801149" providerId="LiveId" clId="{91FD57EB-64B4-40F6-9E2F-D12CC321F9C6}" dt="2023-02-01T09:56:34.784" v="1020" actId="478"/>
          <ac:grpSpMkLst>
            <pc:docMk/>
            <pc:sldMk cId="0" sldId="266"/>
            <ac:grpSpMk id="13" creationId="{00000000-0000-0000-0000-000000000000}"/>
          </ac:grpSpMkLst>
        </pc:grpChg>
        <pc:grpChg chg="del">
          <ac:chgData name="Elin Olsson" userId="fb87e58a97801149" providerId="LiveId" clId="{91FD57EB-64B4-40F6-9E2F-D12CC321F9C6}" dt="2023-02-01T09:56:36.434" v="1021" actId="478"/>
          <ac:grpSpMkLst>
            <pc:docMk/>
            <pc:sldMk cId="0" sldId="266"/>
            <ac:grpSpMk id="16" creationId="{00000000-0000-0000-0000-000000000000}"/>
          </ac:grpSpMkLst>
        </pc:grpChg>
        <pc:grpChg chg="add del">
          <ac:chgData name="Elin Olsson" userId="fb87e58a97801149" providerId="LiveId" clId="{91FD57EB-64B4-40F6-9E2F-D12CC321F9C6}" dt="2023-02-01T09:56:44.621" v="1024" actId="478"/>
          <ac:grpSpMkLst>
            <pc:docMk/>
            <pc:sldMk cId="0" sldId="266"/>
            <ac:grpSpMk id="19" creationId="{00000000-0000-0000-0000-000000000000}"/>
          </ac:grpSpMkLst>
        </pc:grpChg>
        <pc:grpChg chg="del">
          <ac:chgData name="Elin Olsson" userId="fb87e58a97801149" providerId="LiveId" clId="{91FD57EB-64B4-40F6-9E2F-D12CC321F9C6}" dt="2023-02-01T09:56:46.208" v="1025" actId="478"/>
          <ac:grpSpMkLst>
            <pc:docMk/>
            <pc:sldMk cId="0" sldId="266"/>
            <ac:grpSpMk id="22" creationId="{00000000-0000-0000-0000-000000000000}"/>
          </ac:grpSpMkLst>
        </pc:grpChg>
        <pc:grpChg chg="del">
          <ac:chgData name="Elin Olsson" userId="fb87e58a97801149" providerId="LiveId" clId="{91FD57EB-64B4-40F6-9E2F-D12CC321F9C6}" dt="2023-02-01T10:03:35.127" v="1163" actId="478"/>
          <ac:grpSpMkLst>
            <pc:docMk/>
            <pc:sldMk cId="0" sldId="266"/>
            <ac:grpSpMk id="25" creationId="{00000000-0000-0000-0000-000000000000}"/>
          </ac:grpSpMkLst>
        </pc:grpChg>
        <pc:grpChg chg="add mod">
          <ac:chgData name="Elin Olsson" userId="fb87e58a97801149" providerId="LiveId" clId="{91FD57EB-64B4-40F6-9E2F-D12CC321F9C6}" dt="2023-02-01T11:39:16.784" v="1721" actId="1076"/>
          <ac:grpSpMkLst>
            <pc:docMk/>
            <pc:sldMk cId="0" sldId="266"/>
            <ac:grpSpMk id="32" creationId="{C1392AA4-5AE9-D3B2-1F30-DA991CBD0546}"/>
          </ac:grpSpMkLst>
        </pc:grpChg>
        <pc:grpChg chg="add mod">
          <ac:chgData name="Elin Olsson" userId="fb87e58a97801149" providerId="LiveId" clId="{91FD57EB-64B4-40F6-9E2F-D12CC321F9C6}" dt="2023-02-01T11:39:16.784" v="1721" actId="1076"/>
          <ac:grpSpMkLst>
            <pc:docMk/>
            <pc:sldMk cId="0" sldId="266"/>
            <ac:grpSpMk id="34" creationId="{58979E01-7191-590F-5E04-668ADF663DEF}"/>
          </ac:grpSpMkLst>
        </pc:grpChg>
        <pc:grpChg chg="add mod">
          <ac:chgData name="Elin Olsson" userId="fb87e58a97801149" providerId="LiveId" clId="{91FD57EB-64B4-40F6-9E2F-D12CC321F9C6}" dt="2023-02-01T11:39:16.784" v="1721" actId="1076"/>
          <ac:grpSpMkLst>
            <pc:docMk/>
            <pc:sldMk cId="0" sldId="266"/>
            <ac:grpSpMk id="36" creationId="{2DBCA462-A025-AF2A-6B53-BAAD0498C16B}"/>
          </ac:grpSpMkLst>
        </pc:grpChg>
        <pc:grpChg chg="add mod">
          <ac:chgData name="Elin Olsson" userId="fb87e58a97801149" providerId="LiveId" clId="{91FD57EB-64B4-40F6-9E2F-D12CC321F9C6}" dt="2023-02-01T11:39:16.784" v="1721" actId="1076"/>
          <ac:grpSpMkLst>
            <pc:docMk/>
            <pc:sldMk cId="0" sldId="266"/>
            <ac:grpSpMk id="38" creationId="{3DB764FB-59D2-8AD9-E1B2-A43A6333D636}"/>
          </ac:grpSpMkLst>
        </pc:grpChg>
        <pc:grpChg chg="add mod">
          <ac:chgData name="Elin Olsson" userId="fb87e58a97801149" providerId="LiveId" clId="{91FD57EB-64B4-40F6-9E2F-D12CC321F9C6}" dt="2023-02-01T11:39:16.784" v="1721" actId="1076"/>
          <ac:grpSpMkLst>
            <pc:docMk/>
            <pc:sldMk cId="0" sldId="266"/>
            <ac:grpSpMk id="40" creationId="{E51BD693-2FFC-D38A-45B9-B11CBF1DE8A4}"/>
          </ac:grpSpMkLst>
        </pc:grpChg>
        <pc:graphicFrameChg chg="add del modGraphic">
          <ac:chgData name="Elin Olsson" userId="fb87e58a97801149" providerId="LiveId" clId="{91FD57EB-64B4-40F6-9E2F-D12CC321F9C6}" dt="2023-02-01T11:37:21.370" v="1716" actId="1032"/>
          <ac:graphicFrameMkLst>
            <pc:docMk/>
            <pc:sldMk cId="0" sldId="266"/>
            <ac:graphicFrameMk id="47" creationId="{A8D4CD91-3660-E901-E4E8-AA851C50574D}"/>
          </ac:graphicFrameMkLst>
        </pc:graphicFrameChg>
        <pc:graphicFrameChg chg="add del modGraphic">
          <ac:chgData name="Elin Olsson" userId="fb87e58a97801149" providerId="LiveId" clId="{91FD57EB-64B4-40F6-9E2F-D12CC321F9C6}" dt="2023-02-01T11:39:00.516" v="1720" actId="1032"/>
          <ac:graphicFrameMkLst>
            <pc:docMk/>
            <pc:sldMk cId="0" sldId="266"/>
            <ac:graphicFrameMk id="48" creationId="{9ADE63C5-5CA7-80DC-C5F6-A28A56AD2515}"/>
          </ac:graphicFrameMkLst>
        </pc:graphicFrameChg>
      </pc:sldChg>
      <pc:sldChg chg="modSp mod ord modNotesTx">
        <pc:chgData name="Elin Olsson" userId="fb87e58a97801149" providerId="LiveId" clId="{91FD57EB-64B4-40F6-9E2F-D12CC321F9C6}" dt="2023-02-16T14:44:15.890" v="2628" actId="20577"/>
        <pc:sldMkLst>
          <pc:docMk/>
          <pc:sldMk cId="0" sldId="267"/>
        </pc:sldMkLst>
        <pc:spChg chg="mod">
          <ac:chgData name="Elin Olsson" userId="fb87e58a97801149" providerId="LiveId" clId="{91FD57EB-64B4-40F6-9E2F-D12CC321F9C6}" dt="2023-02-01T12:27:06.261" v="2101" actId="403"/>
          <ac:spMkLst>
            <pc:docMk/>
            <pc:sldMk cId="0" sldId="267"/>
            <ac:spMk id="8" creationId="{00000000-0000-0000-0000-000000000000}"/>
          </ac:spMkLst>
        </pc:spChg>
      </pc:sldChg>
      <pc:sldChg chg="del">
        <pc:chgData name="Elin Olsson" userId="fb87e58a97801149" providerId="LiveId" clId="{91FD57EB-64B4-40F6-9E2F-D12CC321F9C6}" dt="2023-02-01T09:39:31.102" v="838" actId="2696"/>
        <pc:sldMkLst>
          <pc:docMk/>
          <pc:sldMk cId="0" sldId="268"/>
        </pc:sldMkLst>
      </pc:sldChg>
      <pc:sldChg chg="delSp modSp mod ord modNotesTx">
        <pc:chgData name="Elin Olsson" userId="fb87e58a97801149" providerId="LiveId" clId="{91FD57EB-64B4-40F6-9E2F-D12CC321F9C6}" dt="2023-02-16T14:44:28.778" v="2659" actId="20577"/>
        <pc:sldMkLst>
          <pc:docMk/>
          <pc:sldMk cId="0" sldId="269"/>
        </pc:sldMkLst>
        <pc:spChg chg="del">
          <ac:chgData name="Elin Olsson" userId="fb87e58a97801149" providerId="LiveId" clId="{91FD57EB-64B4-40F6-9E2F-D12CC321F9C6}" dt="2023-02-16T14:43:59.526" v="2601" actId="478"/>
          <ac:spMkLst>
            <pc:docMk/>
            <pc:sldMk cId="0" sldId="269"/>
            <ac:spMk id="3" creationId="{00000000-0000-0000-0000-000000000000}"/>
          </ac:spMkLst>
        </pc:spChg>
        <pc:spChg chg="mod">
          <ac:chgData name="Elin Olsson" userId="fb87e58a97801149" providerId="LiveId" clId="{91FD57EB-64B4-40F6-9E2F-D12CC321F9C6}" dt="2023-02-01T12:27:15.756" v="2103" actId="403"/>
          <ac:spMkLst>
            <pc:docMk/>
            <pc:sldMk cId="0" sldId="269"/>
            <ac:spMk id="5" creationId="{00000000-0000-0000-0000-000000000000}"/>
          </ac:spMkLst>
        </pc:spChg>
      </pc:sldChg>
      <pc:sldChg chg="addSp modSp mod modNotesTx">
        <pc:chgData name="Elin Olsson" userId="fb87e58a97801149" providerId="LiveId" clId="{91FD57EB-64B4-40F6-9E2F-D12CC321F9C6}" dt="2023-02-16T15:09:27.086" v="2770" actId="207"/>
        <pc:sldMkLst>
          <pc:docMk/>
          <pc:sldMk cId="0" sldId="270"/>
        </pc:sldMkLst>
        <pc:spChg chg="mod">
          <ac:chgData name="Elin Olsson" userId="fb87e58a97801149" providerId="LiveId" clId="{91FD57EB-64B4-40F6-9E2F-D12CC321F9C6}" dt="2023-02-01T12:31:50.328" v="2142" actId="14100"/>
          <ac:spMkLst>
            <pc:docMk/>
            <pc:sldMk cId="0" sldId="270"/>
            <ac:spMk id="2" creationId="{00000000-0000-0000-0000-000000000000}"/>
          </ac:spMkLst>
        </pc:spChg>
        <pc:spChg chg="mod">
          <ac:chgData name="Elin Olsson" userId="fb87e58a97801149" providerId="LiveId" clId="{91FD57EB-64B4-40F6-9E2F-D12CC321F9C6}" dt="2023-02-16T15:09:27.086" v="2770" actId="207"/>
          <ac:spMkLst>
            <pc:docMk/>
            <pc:sldMk cId="0" sldId="270"/>
            <ac:spMk id="8" creationId="{00000000-0000-0000-0000-000000000000}"/>
          </ac:spMkLst>
        </pc:spChg>
        <pc:spChg chg="mod">
          <ac:chgData name="Elin Olsson" userId="fb87e58a97801149" providerId="LiveId" clId="{91FD57EB-64B4-40F6-9E2F-D12CC321F9C6}" dt="2023-02-16T10:11:43.630" v="2594" actId="207"/>
          <ac:spMkLst>
            <pc:docMk/>
            <pc:sldMk cId="0" sldId="270"/>
            <ac:spMk id="9" creationId="{00000000-0000-0000-0000-000000000000}"/>
          </ac:spMkLst>
        </pc:spChg>
        <pc:spChg chg="mod">
          <ac:chgData name="Elin Olsson" userId="fb87e58a97801149" providerId="LiveId" clId="{91FD57EB-64B4-40F6-9E2F-D12CC321F9C6}" dt="2023-02-16T10:11:43.630" v="2594" actId="207"/>
          <ac:spMkLst>
            <pc:docMk/>
            <pc:sldMk cId="0" sldId="270"/>
            <ac:spMk id="10" creationId="{00000000-0000-0000-0000-000000000000}"/>
          </ac:spMkLst>
        </pc:spChg>
        <pc:spChg chg="mod">
          <ac:chgData name="Elin Olsson" userId="fb87e58a97801149" providerId="LiveId" clId="{91FD57EB-64B4-40F6-9E2F-D12CC321F9C6}" dt="2023-02-16T10:11:43.630" v="2594" actId="207"/>
          <ac:spMkLst>
            <pc:docMk/>
            <pc:sldMk cId="0" sldId="270"/>
            <ac:spMk id="11" creationId="{00000000-0000-0000-0000-000000000000}"/>
          </ac:spMkLst>
        </pc:spChg>
        <pc:spChg chg="mod">
          <ac:chgData name="Elin Olsson" userId="fb87e58a97801149" providerId="LiveId" clId="{91FD57EB-64B4-40F6-9E2F-D12CC321F9C6}" dt="2023-02-16T10:11:43.630" v="2594" actId="207"/>
          <ac:spMkLst>
            <pc:docMk/>
            <pc:sldMk cId="0" sldId="270"/>
            <ac:spMk id="12" creationId="{00000000-0000-0000-0000-000000000000}"/>
          </ac:spMkLst>
        </pc:spChg>
        <pc:picChg chg="mod">
          <ac:chgData name="Elin Olsson" userId="fb87e58a97801149" providerId="LiveId" clId="{91FD57EB-64B4-40F6-9E2F-D12CC321F9C6}" dt="2023-02-16T10:11:50.398" v="2595" actId="207"/>
          <ac:picMkLst>
            <pc:docMk/>
            <pc:sldMk cId="0" sldId="270"/>
            <ac:picMk id="3" creationId="{00000000-0000-0000-0000-000000000000}"/>
          </ac:picMkLst>
        </pc:picChg>
        <pc:picChg chg="mod">
          <ac:chgData name="Elin Olsson" userId="fb87e58a97801149" providerId="LiveId" clId="{91FD57EB-64B4-40F6-9E2F-D12CC321F9C6}" dt="2023-02-16T10:11:50.398" v="2595" actId="207"/>
          <ac:picMkLst>
            <pc:docMk/>
            <pc:sldMk cId="0" sldId="270"/>
            <ac:picMk id="4" creationId="{00000000-0000-0000-0000-000000000000}"/>
          </ac:picMkLst>
        </pc:picChg>
        <pc:picChg chg="mod">
          <ac:chgData name="Elin Olsson" userId="fb87e58a97801149" providerId="LiveId" clId="{91FD57EB-64B4-40F6-9E2F-D12CC321F9C6}" dt="2023-02-16T10:11:50.398" v="2595" actId="207"/>
          <ac:picMkLst>
            <pc:docMk/>
            <pc:sldMk cId="0" sldId="270"/>
            <ac:picMk id="5" creationId="{00000000-0000-0000-0000-000000000000}"/>
          </ac:picMkLst>
        </pc:picChg>
        <pc:picChg chg="mod">
          <ac:chgData name="Elin Olsson" userId="fb87e58a97801149" providerId="LiveId" clId="{91FD57EB-64B4-40F6-9E2F-D12CC321F9C6}" dt="2023-02-16T10:11:50.398" v="2595" actId="207"/>
          <ac:picMkLst>
            <pc:docMk/>
            <pc:sldMk cId="0" sldId="270"/>
            <ac:picMk id="6" creationId="{00000000-0000-0000-0000-000000000000}"/>
          </ac:picMkLst>
        </pc:picChg>
        <pc:picChg chg="mod">
          <ac:chgData name="Elin Olsson" userId="fb87e58a97801149" providerId="LiveId" clId="{91FD57EB-64B4-40F6-9E2F-D12CC321F9C6}" dt="2023-02-01T12:34:41.454" v="2150" actId="14100"/>
          <ac:picMkLst>
            <pc:docMk/>
            <pc:sldMk cId="0" sldId="270"/>
            <ac:picMk id="7" creationId="{00000000-0000-0000-0000-000000000000}"/>
          </ac:picMkLst>
        </pc:picChg>
        <pc:picChg chg="add mod">
          <ac:chgData name="Elin Olsson" userId="fb87e58a97801149" providerId="LiveId" clId="{91FD57EB-64B4-40F6-9E2F-D12CC321F9C6}" dt="2023-02-01T12:32:05.582" v="2144" actId="1076"/>
          <ac:picMkLst>
            <pc:docMk/>
            <pc:sldMk cId="0" sldId="270"/>
            <ac:picMk id="13" creationId="{62F02939-2EAA-3E21-0896-CD6C8D22ED51}"/>
          </ac:picMkLst>
        </pc:picChg>
      </pc:sldChg>
      <pc:sldChg chg="addSp delSp modSp add mod ord modNotesTx">
        <pc:chgData name="Elin Olsson" userId="fb87e58a97801149" providerId="LiveId" clId="{91FD57EB-64B4-40F6-9E2F-D12CC321F9C6}" dt="2023-02-01T12:27:29.266" v="2106" actId="404"/>
        <pc:sldMkLst>
          <pc:docMk/>
          <pc:sldMk cId="3958657789" sldId="271"/>
        </pc:sldMkLst>
        <pc:spChg chg="mod">
          <ac:chgData name="Elin Olsson" userId="fb87e58a97801149" providerId="LiveId" clId="{91FD57EB-64B4-40F6-9E2F-D12CC321F9C6}" dt="2023-02-01T12:27:24.952" v="2105" actId="403"/>
          <ac:spMkLst>
            <pc:docMk/>
            <pc:sldMk cId="3958657789" sldId="271"/>
            <ac:spMk id="3" creationId="{00000000-0000-0000-0000-000000000000}"/>
          </ac:spMkLst>
        </pc:spChg>
        <pc:spChg chg="mod">
          <ac:chgData name="Elin Olsson" userId="fb87e58a97801149" providerId="LiveId" clId="{91FD57EB-64B4-40F6-9E2F-D12CC321F9C6}" dt="2023-02-01T12:27:29.266" v="2106" actId="404"/>
          <ac:spMkLst>
            <pc:docMk/>
            <pc:sldMk cId="3958657789" sldId="271"/>
            <ac:spMk id="18" creationId="{81F785D3-5660-0EF2-BD11-C4EA1BE894B0}"/>
          </ac:spMkLst>
        </pc:spChg>
        <pc:picChg chg="add mod modCrop">
          <ac:chgData name="Elin Olsson" userId="fb87e58a97801149" providerId="LiveId" clId="{91FD57EB-64B4-40F6-9E2F-D12CC321F9C6}" dt="2023-02-01T08:59:10.467" v="438" actId="1076"/>
          <ac:picMkLst>
            <pc:docMk/>
            <pc:sldMk cId="3958657789" sldId="271"/>
            <ac:picMk id="4" creationId="{8A205CD0-0D4D-D82A-EF36-2A0A974A5788}"/>
          </ac:picMkLst>
        </pc:picChg>
        <pc:picChg chg="del">
          <ac:chgData name="Elin Olsson" userId="fb87e58a97801149" providerId="LiveId" clId="{91FD57EB-64B4-40F6-9E2F-D12CC321F9C6}" dt="2023-02-01T08:58:26.811" v="432" actId="478"/>
          <ac:picMkLst>
            <pc:docMk/>
            <pc:sldMk cId="3958657789" sldId="271"/>
            <ac:picMk id="16" creationId="{6F921574-8D95-770B-D0B8-D0E99A6D2D26}"/>
          </ac:picMkLst>
        </pc:picChg>
      </pc:sldChg>
      <pc:sldChg chg="addSp delSp modSp add mod ord modNotesTx">
        <pc:chgData name="Elin Olsson" userId="fb87e58a97801149" providerId="LiveId" clId="{91FD57EB-64B4-40F6-9E2F-D12CC321F9C6}" dt="2023-03-08T16:45:14.214" v="2787" actId="1076"/>
        <pc:sldMkLst>
          <pc:docMk/>
          <pc:sldMk cId="2273645600" sldId="272"/>
        </pc:sldMkLst>
        <pc:spChg chg="mod">
          <ac:chgData name="Elin Olsson" userId="fb87e58a97801149" providerId="LiveId" clId="{91FD57EB-64B4-40F6-9E2F-D12CC321F9C6}" dt="2023-02-01T12:27:47.180" v="2111" actId="403"/>
          <ac:spMkLst>
            <pc:docMk/>
            <pc:sldMk cId="2273645600" sldId="272"/>
            <ac:spMk id="3" creationId="{00000000-0000-0000-0000-000000000000}"/>
          </ac:spMkLst>
        </pc:spChg>
        <pc:spChg chg="mod">
          <ac:chgData name="Elin Olsson" userId="fb87e58a97801149" providerId="LiveId" clId="{91FD57EB-64B4-40F6-9E2F-D12CC321F9C6}" dt="2023-02-01T09:10:06.757" v="646" actId="20577"/>
          <ac:spMkLst>
            <pc:docMk/>
            <pc:sldMk cId="2273645600" sldId="272"/>
            <ac:spMk id="5" creationId="{00000000-0000-0000-0000-000000000000}"/>
          </ac:spMkLst>
        </pc:spChg>
        <pc:spChg chg="del">
          <ac:chgData name="Elin Olsson" userId="fb87e58a97801149" providerId="LiveId" clId="{91FD57EB-64B4-40F6-9E2F-D12CC321F9C6}" dt="2023-03-08T16:43:49.136" v="2777" actId="478"/>
          <ac:spMkLst>
            <pc:docMk/>
            <pc:sldMk cId="2273645600" sldId="272"/>
            <ac:spMk id="6" creationId="{00000000-0000-0000-0000-000000000000}"/>
          </ac:spMkLst>
        </pc:spChg>
        <pc:spChg chg="add mod">
          <ac:chgData name="Elin Olsson" userId="fb87e58a97801149" providerId="LiveId" clId="{91FD57EB-64B4-40F6-9E2F-D12CC321F9C6}" dt="2023-02-01T12:27:50.323" v="2112" actId="404"/>
          <ac:spMkLst>
            <pc:docMk/>
            <pc:sldMk cId="2273645600" sldId="272"/>
            <ac:spMk id="10" creationId="{4766E718-C94F-A49B-5936-F4845BCFE2D1}"/>
          </ac:spMkLst>
        </pc:spChg>
        <pc:picChg chg="del">
          <ac:chgData name="Elin Olsson" userId="fb87e58a97801149" providerId="LiveId" clId="{91FD57EB-64B4-40F6-9E2F-D12CC321F9C6}" dt="2023-03-08T16:43:38.424" v="2775" actId="478"/>
          <ac:picMkLst>
            <pc:docMk/>
            <pc:sldMk cId="2273645600" sldId="272"/>
            <ac:picMk id="7" creationId="{00000000-0000-0000-0000-000000000000}"/>
          </ac:picMkLst>
        </pc:picChg>
        <pc:picChg chg="del">
          <ac:chgData name="Elin Olsson" userId="fb87e58a97801149" providerId="LiveId" clId="{91FD57EB-64B4-40F6-9E2F-D12CC321F9C6}" dt="2023-03-08T16:43:37.324" v="2774" actId="478"/>
          <ac:picMkLst>
            <pc:docMk/>
            <pc:sldMk cId="2273645600" sldId="272"/>
            <ac:picMk id="8" creationId="{00000000-0000-0000-0000-000000000000}"/>
          </ac:picMkLst>
        </pc:picChg>
        <pc:picChg chg="add mod modCrop">
          <ac:chgData name="Elin Olsson" userId="fb87e58a97801149" providerId="LiveId" clId="{91FD57EB-64B4-40F6-9E2F-D12CC321F9C6}" dt="2023-03-08T16:45:14.214" v="2787" actId="1076"/>
          <ac:picMkLst>
            <pc:docMk/>
            <pc:sldMk cId="2273645600" sldId="272"/>
            <ac:picMk id="9" creationId="{D6392230-E993-FB7F-D67E-8900505F114A}"/>
          </ac:picMkLst>
        </pc:picChg>
        <pc:picChg chg="add del mod">
          <ac:chgData name="Elin Olsson" userId="fb87e58a97801149" providerId="LiveId" clId="{91FD57EB-64B4-40F6-9E2F-D12CC321F9C6}" dt="2023-03-08T16:44:53.568" v="2783" actId="478"/>
          <ac:picMkLst>
            <pc:docMk/>
            <pc:sldMk cId="2273645600" sldId="272"/>
            <ac:picMk id="11" creationId="{35072B04-469B-0AF2-DED1-6684E1476F78}"/>
          </ac:picMkLst>
        </pc:picChg>
        <pc:picChg chg="del">
          <ac:chgData name="Elin Olsson" userId="fb87e58a97801149" providerId="LiveId" clId="{91FD57EB-64B4-40F6-9E2F-D12CC321F9C6}" dt="2023-02-01T09:09:25.068" v="635" actId="478"/>
          <ac:picMkLst>
            <pc:docMk/>
            <pc:sldMk cId="2273645600" sldId="272"/>
            <ac:picMk id="14" creationId="{2FFFC483-39D4-DDBD-3992-586B48551287}"/>
          </ac:picMkLst>
        </pc:picChg>
      </pc:sldChg>
      <pc:sldChg chg="addSp delSp modSp add mod modNotesTx">
        <pc:chgData name="Elin Olsson" userId="fb87e58a97801149" providerId="LiveId" clId="{91FD57EB-64B4-40F6-9E2F-D12CC321F9C6}" dt="2023-02-16T14:46:20.964" v="2761" actId="2711"/>
        <pc:sldMkLst>
          <pc:docMk/>
          <pc:sldMk cId="547298361" sldId="273"/>
        </pc:sldMkLst>
        <pc:spChg chg="mod">
          <ac:chgData name="Elin Olsson" userId="fb87e58a97801149" providerId="LiveId" clId="{91FD57EB-64B4-40F6-9E2F-D12CC321F9C6}" dt="2023-02-01T12:28:15.979" v="2117" actId="403"/>
          <ac:spMkLst>
            <pc:docMk/>
            <pc:sldMk cId="547298361" sldId="273"/>
            <ac:spMk id="3" creationId="{00000000-0000-0000-0000-000000000000}"/>
          </ac:spMkLst>
        </pc:spChg>
        <pc:spChg chg="mod">
          <ac:chgData name="Elin Olsson" userId="fb87e58a97801149" providerId="LiveId" clId="{91FD57EB-64B4-40F6-9E2F-D12CC321F9C6}" dt="2023-02-16T14:46:20.964" v="2761" actId="2711"/>
          <ac:spMkLst>
            <pc:docMk/>
            <pc:sldMk cId="547298361" sldId="273"/>
            <ac:spMk id="10" creationId="{4766E718-C94F-A49B-5936-F4845BCFE2D1}"/>
          </ac:spMkLst>
        </pc:spChg>
        <pc:picChg chg="del">
          <ac:chgData name="Elin Olsson" userId="fb87e58a97801149" providerId="LiveId" clId="{91FD57EB-64B4-40F6-9E2F-D12CC321F9C6}" dt="2023-02-01T09:18:32.866" v="688" actId="478"/>
          <ac:picMkLst>
            <pc:docMk/>
            <pc:sldMk cId="547298361" sldId="273"/>
            <ac:picMk id="7" creationId="{00000000-0000-0000-0000-000000000000}"/>
          </ac:picMkLst>
        </pc:picChg>
        <pc:picChg chg="del">
          <ac:chgData name="Elin Olsson" userId="fb87e58a97801149" providerId="LiveId" clId="{91FD57EB-64B4-40F6-9E2F-D12CC321F9C6}" dt="2023-02-01T09:18:31.735" v="687" actId="478"/>
          <ac:picMkLst>
            <pc:docMk/>
            <pc:sldMk cId="547298361" sldId="273"/>
            <ac:picMk id="8" creationId="{00000000-0000-0000-0000-000000000000}"/>
          </ac:picMkLst>
        </pc:picChg>
        <pc:picChg chg="add mod">
          <ac:chgData name="Elin Olsson" userId="fb87e58a97801149" providerId="LiveId" clId="{91FD57EB-64B4-40F6-9E2F-D12CC321F9C6}" dt="2023-02-01T09:19:35.449" v="698" actId="1076"/>
          <ac:picMkLst>
            <pc:docMk/>
            <pc:sldMk cId="547298361" sldId="273"/>
            <ac:picMk id="1026" creationId="{5EF92FE0-74A8-CA8A-4D51-CDCE175DED77}"/>
          </ac:picMkLst>
        </pc:picChg>
      </pc:sldChg>
      <pc:sldChg chg="addSp delSp modSp add mod ord">
        <pc:chgData name="Elin Olsson" userId="fb87e58a97801149" providerId="LiveId" clId="{91FD57EB-64B4-40F6-9E2F-D12CC321F9C6}" dt="2023-02-16T15:13:03.533" v="2771"/>
        <pc:sldMkLst>
          <pc:docMk/>
          <pc:sldMk cId="3109047732" sldId="274"/>
        </pc:sldMkLst>
        <pc:spChg chg="mod">
          <ac:chgData name="Elin Olsson" userId="fb87e58a97801149" providerId="LiveId" clId="{91FD57EB-64B4-40F6-9E2F-D12CC321F9C6}" dt="2023-02-01T12:28:24.365" v="2120" actId="403"/>
          <ac:spMkLst>
            <pc:docMk/>
            <pc:sldMk cId="3109047732" sldId="274"/>
            <ac:spMk id="3" creationId="{00000000-0000-0000-0000-000000000000}"/>
          </ac:spMkLst>
        </pc:spChg>
        <pc:spChg chg="mod">
          <ac:chgData name="Elin Olsson" userId="fb87e58a97801149" providerId="LiveId" clId="{91FD57EB-64B4-40F6-9E2F-D12CC321F9C6}" dt="2023-02-16T14:47:20.709" v="2766" actId="2711"/>
          <ac:spMkLst>
            <pc:docMk/>
            <pc:sldMk cId="3109047732" sldId="274"/>
            <ac:spMk id="18" creationId="{81F785D3-5660-0EF2-BD11-C4EA1BE894B0}"/>
          </ac:spMkLst>
        </pc:spChg>
        <pc:picChg chg="add mod">
          <ac:chgData name="Elin Olsson" userId="fb87e58a97801149" providerId="LiveId" clId="{91FD57EB-64B4-40F6-9E2F-D12CC321F9C6}" dt="2023-02-16T15:13:03.533" v="2771"/>
          <ac:picMkLst>
            <pc:docMk/>
            <pc:sldMk cId="3109047732" sldId="274"/>
            <ac:picMk id="4" creationId="{6DD33A11-9D8C-05D6-C9A8-FBC5FC363950}"/>
          </ac:picMkLst>
        </pc:picChg>
        <pc:picChg chg="del">
          <ac:chgData name="Elin Olsson" userId="fb87e58a97801149" providerId="LiveId" clId="{91FD57EB-64B4-40F6-9E2F-D12CC321F9C6}" dt="2023-02-01T09:21:25.823" v="728" actId="478"/>
          <ac:picMkLst>
            <pc:docMk/>
            <pc:sldMk cId="3109047732" sldId="274"/>
            <ac:picMk id="16" creationId="{6F921574-8D95-770B-D0B8-D0E99A6D2D26}"/>
          </ac:picMkLst>
        </pc:picChg>
      </pc:sldChg>
      <pc:sldChg chg="addSp modSp add mod modNotesTx">
        <pc:chgData name="Elin Olsson" userId="fb87e58a97801149" providerId="LiveId" clId="{91FD57EB-64B4-40F6-9E2F-D12CC321F9C6}" dt="2023-02-16T14:47:08.136" v="2765" actId="20577"/>
        <pc:sldMkLst>
          <pc:docMk/>
          <pc:sldMk cId="3874012465" sldId="275"/>
        </pc:sldMkLst>
        <pc:spChg chg="mod">
          <ac:chgData name="Elin Olsson" userId="fb87e58a97801149" providerId="LiveId" clId="{91FD57EB-64B4-40F6-9E2F-D12CC321F9C6}" dt="2023-02-01T12:42:43.791" v="2195" actId="1076"/>
          <ac:spMkLst>
            <pc:docMk/>
            <pc:sldMk cId="3874012465" sldId="275"/>
            <ac:spMk id="3" creationId="{00000000-0000-0000-0000-000000000000}"/>
          </ac:spMkLst>
        </pc:spChg>
        <pc:spChg chg="add mod">
          <ac:chgData name="Elin Olsson" userId="fb87e58a97801149" providerId="LiveId" clId="{91FD57EB-64B4-40F6-9E2F-D12CC321F9C6}" dt="2023-02-16T14:42:14.821" v="2600" actId="14100"/>
          <ac:spMkLst>
            <pc:docMk/>
            <pc:sldMk cId="3874012465" sldId="275"/>
            <ac:spMk id="4" creationId="{D0F58306-FF55-A909-4F06-345CBE49B83B}"/>
          </ac:spMkLst>
        </pc:spChg>
        <pc:spChg chg="mod">
          <ac:chgData name="Elin Olsson" userId="fb87e58a97801149" providerId="LiveId" clId="{91FD57EB-64B4-40F6-9E2F-D12CC321F9C6}" dt="2023-02-16T14:46:52.786" v="2762" actId="2711"/>
          <ac:spMkLst>
            <pc:docMk/>
            <pc:sldMk cId="3874012465" sldId="275"/>
            <ac:spMk id="18" creationId="{81F785D3-5660-0EF2-BD11-C4EA1BE894B0}"/>
          </ac:spMkLst>
        </pc:spChg>
      </pc:sldChg>
      <pc:sldChg chg="addSp delSp modSp add mod ord">
        <pc:chgData name="Elin Olsson" userId="fb87e58a97801149" providerId="LiveId" clId="{91FD57EB-64B4-40F6-9E2F-D12CC321F9C6}" dt="2023-02-16T14:48:52.882" v="2769" actId="20577"/>
        <pc:sldMkLst>
          <pc:docMk/>
          <pc:sldMk cId="1702991248" sldId="276"/>
        </pc:sldMkLst>
        <pc:spChg chg="mod">
          <ac:chgData name="Elin Olsson" userId="fb87e58a97801149" providerId="LiveId" clId="{91FD57EB-64B4-40F6-9E2F-D12CC321F9C6}" dt="2023-02-01T12:30:12.281" v="2129" actId="403"/>
          <ac:spMkLst>
            <pc:docMk/>
            <pc:sldMk cId="1702991248" sldId="276"/>
            <ac:spMk id="10" creationId="{00000000-0000-0000-0000-000000000000}"/>
          </ac:spMkLst>
        </pc:spChg>
        <pc:spChg chg="del">
          <ac:chgData name="Elin Olsson" userId="fb87e58a97801149" providerId="LiveId" clId="{91FD57EB-64B4-40F6-9E2F-D12CC321F9C6}" dt="2023-02-01T10:17:35.783" v="1453" actId="478"/>
          <ac:spMkLst>
            <pc:docMk/>
            <pc:sldMk cId="1702991248" sldId="276"/>
            <ac:spMk id="15" creationId="{00000000-0000-0000-0000-000000000000}"/>
          </ac:spMkLst>
        </pc:spChg>
        <pc:spChg chg="del">
          <ac:chgData name="Elin Olsson" userId="fb87e58a97801149" providerId="LiveId" clId="{91FD57EB-64B4-40F6-9E2F-D12CC321F9C6}" dt="2023-02-01T10:17:37.261" v="1454" actId="478"/>
          <ac:spMkLst>
            <pc:docMk/>
            <pc:sldMk cId="1702991248" sldId="276"/>
            <ac:spMk id="18" creationId="{00000000-0000-0000-0000-000000000000}"/>
          </ac:spMkLst>
        </pc:spChg>
        <pc:spChg chg="del">
          <ac:chgData name="Elin Olsson" userId="fb87e58a97801149" providerId="LiveId" clId="{91FD57EB-64B4-40F6-9E2F-D12CC321F9C6}" dt="2023-02-01T10:17:38.330" v="1455" actId="478"/>
          <ac:spMkLst>
            <pc:docMk/>
            <pc:sldMk cId="1702991248" sldId="276"/>
            <ac:spMk id="29" creationId="{C695093B-8534-4DD0-7ACC-F9C8265322BB}"/>
          </ac:spMkLst>
        </pc:spChg>
        <pc:spChg chg="mod">
          <ac:chgData name="Elin Olsson" userId="fb87e58a97801149" providerId="LiveId" clId="{91FD57EB-64B4-40F6-9E2F-D12CC321F9C6}" dt="2023-02-16T14:48:52.882" v="2769" actId="20577"/>
          <ac:spMkLst>
            <pc:docMk/>
            <pc:sldMk cId="1702991248" sldId="276"/>
            <ac:spMk id="31" creationId="{17162EF5-9144-3C8C-5977-8B1F3FC63EE2}"/>
          </ac:spMkLst>
        </pc:spChg>
        <pc:picChg chg="add mod">
          <ac:chgData name="Elin Olsson" userId="fb87e58a97801149" providerId="LiveId" clId="{91FD57EB-64B4-40F6-9E2F-D12CC321F9C6}" dt="2023-02-01T11:27:09.259" v="1648" actId="14100"/>
          <ac:picMkLst>
            <pc:docMk/>
            <pc:sldMk cId="1702991248" sldId="276"/>
            <ac:picMk id="2050" creationId="{6A768CC4-C087-6D38-1CEF-B48B0A9F7B4C}"/>
          </ac:picMkLst>
        </pc:picChg>
      </pc:sldChg>
      <pc:sldChg chg="addSp delSp modSp add mod modNotesTx">
        <pc:chgData name="Elin Olsson" userId="fb87e58a97801149" providerId="LiveId" clId="{91FD57EB-64B4-40F6-9E2F-D12CC321F9C6}" dt="2023-02-06T09:02:30.126" v="2551" actId="20577"/>
        <pc:sldMkLst>
          <pc:docMk/>
          <pc:sldMk cId="1877998730" sldId="277"/>
        </pc:sldMkLst>
        <pc:spChg chg="mod">
          <ac:chgData name="Elin Olsson" userId="fb87e58a97801149" providerId="LiveId" clId="{91FD57EB-64B4-40F6-9E2F-D12CC321F9C6}" dt="2023-02-01T12:26:03.729" v="2093" actId="403"/>
          <ac:spMkLst>
            <pc:docMk/>
            <pc:sldMk cId="1877998730" sldId="277"/>
            <ac:spMk id="3" creationId="{00000000-0000-0000-0000-000000000000}"/>
          </ac:spMkLst>
        </pc:spChg>
        <pc:spChg chg="del">
          <ac:chgData name="Elin Olsson" userId="fb87e58a97801149" providerId="LiveId" clId="{91FD57EB-64B4-40F6-9E2F-D12CC321F9C6}" dt="2023-02-01T11:54:54.890" v="1829" actId="478"/>
          <ac:spMkLst>
            <pc:docMk/>
            <pc:sldMk cId="1877998730" sldId="277"/>
            <ac:spMk id="5" creationId="{00000000-0000-0000-0000-000000000000}"/>
          </ac:spMkLst>
        </pc:spChg>
        <pc:spChg chg="del">
          <ac:chgData name="Elin Olsson" userId="fb87e58a97801149" providerId="LiveId" clId="{91FD57EB-64B4-40F6-9E2F-D12CC321F9C6}" dt="2023-02-01T11:50:02.918" v="1759" actId="478"/>
          <ac:spMkLst>
            <pc:docMk/>
            <pc:sldMk cId="1877998730" sldId="277"/>
            <ac:spMk id="6" creationId="{00000000-0000-0000-0000-000000000000}"/>
          </ac:spMkLst>
        </pc:spChg>
        <pc:spChg chg="add mod">
          <ac:chgData name="Elin Olsson" userId="fb87e58a97801149" providerId="LiveId" clId="{91FD57EB-64B4-40F6-9E2F-D12CC321F9C6}" dt="2023-02-01T12:26:26.403" v="2094" actId="1076"/>
          <ac:spMkLst>
            <pc:docMk/>
            <pc:sldMk cId="1877998730" sldId="277"/>
            <ac:spMk id="7" creationId="{22F69CB9-05B9-D567-27B4-09C580FFF3D0}"/>
          </ac:spMkLst>
        </pc:spChg>
        <pc:spChg chg="add mod">
          <ac:chgData name="Elin Olsson" userId="fb87e58a97801149" providerId="LiveId" clId="{91FD57EB-64B4-40F6-9E2F-D12CC321F9C6}" dt="2023-02-01T12:26:26.403" v="2094" actId="1076"/>
          <ac:spMkLst>
            <pc:docMk/>
            <pc:sldMk cId="1877998730" sldId="277"/>
            <ac:spMk id="8" creationId="{652AB9B5-36B9-EEEA-4215-A00901F61E54}"/>
          </ac:spMkLst>
        </pc:spChg>
        <pc:spChg chg="add mod">
          <ac:chgData name="Elin Olsson" userId="fb87e58a97801149" providerId="LiveId" clId="{91FD57EB-64B4-40F6-9E2F-D12CC321F9C6}" dt="2023-02-01T12:26:26.403" v="2094" actId="1076"/>
          <ac:spMkLst>
            <pc:docMk/>
            <pc:sldMk cId="1877998730" sldId="277"/>
            <ac:spMk id="9" creationId="{2251A7AD-5FD1-D6E5-73C8-6C8DC6544AA0}"/>
          </ac:spMkLst>
        </pc:spChg>
        <pc:spChg chg="add mod">
          <ac:chgData name="Elin Olsson" userId="fb87e58a97801149" providerId="LiveId" clId="{91FD57EB-64B4-40F6-9E2F-D12CC321F9C6}" dt="2023-02-01T12:26:26.403" v="2094" actId="1076"/>
          <ac:spMkLst>
            <pc:docMk/>
            <pc:sldMk cId="1877998730" sldId="277"/>
            <ac:spMk id="10" creationId="{A2DA1EA8-8362-6A12-9E03-B1D2E896478C}"/>
          </ac:spMkLst>
        </pc:spChg>
        <pc:spChg chg="add mod">
          <ac:chgData name="Elin Olsson" userId="fb87e58a97801149" providerId="LiveId" clId="{91FD57EB-64B4-40F6-9E2F-D12CC321F9C6}" dt="2023-02-01T12:26:26.403" v="2094" actId="1076"/>
          <ac:spMkLst>
            <pc:docMk/>
            <pc:sldMk cId="1877998730" sldId="277"/>
            <ac:spMk id="11" creationId="{4DD53AE0-3FB0-1F4C-03C0-0B21508CC885}"/>
          </ac:spMkLst>
        </pc:spChg>
        <pc:spChg chg="add mod">
          <ac:chgData name="Elin Olsson" userId="fb87e58a97801149" providerId="LiveId" clId="{91FD57EB-64B4-40F6-9E2F-D12CC321F9C6}" dt="2023-02-01T12:26:26.403" v="2094" actId="1076"/>
          <ac:spMkLst>
            <pc:docMk/>
            <pc:sldMk cId="1877998730" sldId="277"/>
            <ac:spMk id="12" creationId="{3DDBF50B-9BED-CC8F-C95F-4BF74CFCFBB1}"/>
          </ac:spMkLst>
        </pc:spChg>
        <pc:spChg chg="add mod">
          <ac:chgData name="Elin Olsson" userId="fb87e58a97801149" providerId="LiveId" clId="{91FD57EB-64B4-40F6-9E2F-D12CC321F9C6}" dt="2023-02-01T12:26:26.403" v="2094" actId="1076"/>
          <ac:spMkLst>
            <pc:docMk/>
            <pc:sldMk cId="1877998730" sldId="277"/>
            <ac:spMk id="13" creationId="{759CB91E-69C1-BB2C-8A7E-2E29C90E1D10}"/>
          </ac:spMkLst>
        </pc:spChg>
        <pc:spChg chg="add del mod">
          <ac:chgData name="Elin Olsson" userId="fb87e58a97801149" providerId="LiveId" clId="{91FD57EB-64B4-40F6-9E2F-D12CC321F9C6}" dt="2023-02-01T12:02:19.478" v="2036" actId="478"/>
          <ac:spMkLst>
            <pc:docMk/>
            <pc:sldMk cId="1877998730" sldId="277"/>
            <ac:spMk id="16" creationId="{DB7C976E-EA34-62AA-86E1-18DA532692C0}"/>
          </ac:spMkLst>
        </pc:spChg>
        <pc:spChg chg="add del mod">
          <ac:chgData name="Elin Olsson" userId="fb87e58a97801149" providerId="LiveId" clId="{91FD57EB-64B4-40F6-9E2F-D12CC321F9C6}" dt="2023-02-01T12:02:23.693" v="2038" actId="478"/>
          <ac:spMkLst>
            <pc:docMk/>
            <pc:sldMk cId="1877998730" sldId="277"/>
            <ac:spMk id="17" creationId="{10DC7FA3-6BD4-C57A-4191-F578CC276A51}"/>
          </ac:spMkLst>
        </pc:spChg>
        <pc:spChg chg="add mod">
          <ac:chgData name="Elin Olsson" userId="fb87e58a97801149" providerId="LiveId" clId="{91FD57EB-64B4-40F6-9E2F-D12CC321F9C6}" dt="2023-02-01T12:26:26.403" v="2094" actId="1076"/>
          <ac:spMkLst>
            <pc:docMk/>
            <pc:sldMk cId="1877998730" sldId="277"/>
            <ac:spMk id="18" creationId="{69650E55-0E78-5628-C1BF-0878763F80C0}"/>
          </ac:spMkLst>
        </pc:spChg>
        <pc:spChg chg="add mod">
          <ac:chgData name="Elin Olsson" userId="fb87e58a97801149" providerId="LiveId" clId="{91FD57EB-64B4-40F6-9E2F-D12CC321F9C6}" dt="2023-02-01T12:26:26.403" v="2094" actId="1076"/>
          <ac:spMkLst>
            <pc:docMk/>
            <pc:sldMk cId="1877998730" sldId="277"/>
            <ac:spMk id="19" creationId="{B651A18A-7E0B-0265-5FC5-297AA1E1EA58}"/>
          </ac:spMkLst>
        </pc:spChg>
        <pc:spChg chg="add mod">
          <ac:chgData name="Elin Olsson" userId="fb87e58a97801149" providerId="LiveId" clId="{91FD57EB-64B4-40F6-9E2F-D12CC321F9C6}" dt="2023-02-01T12:26:26.403" v="2094" actId="1076"/>
          <ac:spMkLst>
            <pc:docMk/>
            <pc:sldMk cId="1877998730" sldId="277"/>
            <ac:spMk id="20" creationId="{CEBB872A-BAE8-96DC-D20C-11BB9BA068A6}"/>
          </ac:spMkLst>
        </pc:spChg>
        <pc:graphicFrameChg chg="del mod">
          <ac:chgData name="Elin Olsson" userId="fb87e58a97801149" providerId="LiveId" clId="{91FD57EB-64B4-40F6-9E2F-D12CC321F9C6}" dt="2023-02-01T11:54:22.689" v="1802" actId="478"/>
          <ac:graphicFrameMkLst>
            <pc:docMk/>
            <pc:sldMk cId="1877998730" sldId="277"/>
            <ac:graphicFrameMk id="15" creationId="{BE40ABC1-9743-FC1E-8ACC-72542F847E4D}"/>
          </ac:graphicFrameMkLst>
        </pc:graphicFrameChg>
        <pc:picChg chg="del">
          <ac:chgData name="Elin Olsson" userId="fb87e58a97801149" providerId="LiveId" clId="{91FD57EB-64B4-40F6-9E2F-D12CC321F9C6}" dt="2023-02-01T11:50:00.482" v="1758" actId="478"/>
          <ac:picMkLst>
            <pc:docMk/>
            <pc:sldMk cId="1877998730" sldId="277"/>
            <ac:picMk id="14" creationId="{2FFFC483-39D4-DDBD-3992-586B48551287}"/>
          </ac:picMkLst>
        </pc:picChg>
        <pc:picChg chg="add mod">
          <ac:chgData name="Elin Olsson" userId="fb87e58a97801149" providerId="LiveId" clId="{91FD57EB-64B4-40F6-9E2F-D12CC321F9C6}" dt="2023-02-01T12:22:38.520" v="2070" actId="1076"/>
          <ac:picMkLst>
            <pc:docMk/>
            <pc:sldMk cId="1877998730" sldId="277"/>
            <ac:picMk id="35" creationId="{5C0BE428-338F-EFE9-D4A9-B41D49B6609F}"/>
          </ac:picMkLst>
        </pc:picChg>
        <pc:cxnChg chg="add del mod">
          <ac:chgData name="Elin Olsson" userId="fb87e58a97801149" providerId="LiveId" clId="{91FD57EB-64B4-40F6-9E2F-D12CC321F9C6}" dt="2023-02-01T12:22:25.321" v="2068" actId="478"/>
          <ac:cxnSpMkLst>
            <pc:docMk/>
            <pc:sldMk cId="1877998730" sldId="277"/>
            <ac:cxnSpMk id="22" creationId="{16EBD060-532F-8CF0-35FB-86BE2833FF1D}"/>
          </ac:cxnSpMkLst>
        </pc:cxnChg>
        <pc:cxnChg chg="add del mod">
          <ac:chgData name="Elin Olsson" userId="fb87e58a97801149" providerId="LiveId" clId="{91FD57EB-64B4-40F6-9E2F-D12CC321F9C6}" dt="2023-02-01T12:22:24.319" v="2067" actId="478"/>
          <ac:cxnSpMkLst>
            <pc:docMk/>
            <pc:sldMk cId="1877998730" sldId="277"/>
            <ac:cxnSpMk id="27" creationId="{4BAE03B7-EAD4-17E9-F406-AC2F9F0A092B}"/>
          </ac:cxnSpMkLst>
        </pc:cxnChg>
        <pc:cxnChg chg="add del mod">
          <ac:chgData name="Elin Olsson" userId="fb87e58a97801149" providerId="LiveId" clId="{91FD57EB-64B4-40F6-9E2F-D12CC321F9C6}" dt="2023-02-01T12:22:23.489" v="2066" actId="478"/>
          <ac:cxnSpMkLst>
            <pc:docMk/>
            <pc:sldMk cId="1877998730" sldId="277"/>
            <ac:cxnSpMk id="32" creationId="{F117692E-5DBB-773B-7722-92339CD0F639}"/>
          </ac:cxnSpMkLst>
        </pc:cxnChg>
        <pc:cxnChg chg="add del mod">
          <ac:chgData name="Elin Olsson" userId="fb87e58a97801149" providerId="LiveId" clId="{91FD57EB-64B4-40F6-9E2F-D12CC321F9C6}" dt="2023-02-01T12:22:22.377" v="2065" actId="478"/>
          <ac:cxnSpMkLst>
            <pc:docMk/>
            <pc:sldMk cId="1877998730" sldId="277"/>
            <ac:cxnSpMk id="33" creationId="{1793052C-7052-08C5-0F94-C9C7744A7461}"/>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964332-5DC6-4415-899B-B81E5D529D12}" type="datetimeFigureOut">
              <a:rPr lang="sv-SE" smtClean="0"/>
              <a:t>2024-11-15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F4B61D-4879-45C9-B2B3-0F52200A0B70}" type="slidenum">
              <a:rPr lang="sv-SE" smtClean="0"/>
              <a:t>‹#›</a:t>
            </a:fld>
            <a:endParaRPr lang="sv-SE"/>
          </a:p>
        </p:txBody>
      </p:sp>
    </p:spTree>
    <p:extLst>
      <p:ext uri="{BB962C8B-B14F-4D97-AF65-F5344CB8AC3E}">
        <p14:creationId xmlns:p14="http://schemas.microsoft.com/office/powerpoint/2010/main" val="3749440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1</a:t>
            </a:fld>
            <a:endParaRPr lang="sv-SE"/>
          </a:p>
        </p:txBody>
      </p:sp>
    </p:spTree>
    <p:extLst>
      <p:ext uri="{BB962C8B-B14F-4D97-AF65-F5344CB8AC3E}">
        <p14:creationId xmlns:p14="http://schemas.microsoft.com/office/powerpoint/2010/main" val="899605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Ledarna presenterar sig och vilka roller de har</a:t>
            </a:r>
          </a:p>
        </p:txBody>
      </p:sp>
      <p:sp>
        <p:nvSpPr>
          <p:cNvPr id="4" name="Platshållare för bildnummer 3"/>
          <p:cNvSpPr>
            <a:spLocks noGrp="1"/>
          </p:cNvSpPr>
          <p:nvPr>
            <p:ph type="sldNum" sz="quarter" idx="5"/>
          </p:nvPr>
        </p:nvSpPr>
        <p:spPr/>
        <p:txBody>
          <a:bodyPr/>
          <a:lstStyle/>
          <a:p>
            <a:fld id="{B4F4B61D-4879-45C9-B2B3-0F52200A0B70}" type="slidenum">
              <a:rPr lang="sv-SE" smtClean="0"/>
              <a:t>3</a:t>
            </a:fld>
            <a:endParaRPr lang="sv-SE"/>
          </a:p>
        </p:txBody>
      </p:sp>
    </p:spTree>
    <p:extLst>
      <p:ext uri="{BB962C8B-B14F-4D97-AF65-F5344CB8AC3E}">
        <p14:creationId xmlns:p14="http://schemas.microsoft.com/office/powerpoint/2010/main" val="3287354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Bilden visar hur föreningens organisation ser ut, samt att vi är en del av Riksidrottsförbundet, Svenska fotbollsförbundet och Stockholms fotbollsförbund och därmed behöver förhålla oss till deras regler, riktlinjer och värdegrund. Visa gärna vart ert lag befinner er och vilka andra delar som finns. </a:t>
            </a:r>
          </a:p>
        </p:txBody>
      </p:sp>
      <p:sp>
        <p:nvSpPr>
          <p:cNvPr id="4" name="Platshållare för bildnummer 3"/>
          <p:cNvSpPr>
            <a:spLocks noGrp="1"/>
          </p:cNvSpPr>
          <p:nvPr>
            <p:ph type="sldNum" sz="quarter" idx="5"/>
          </p:nvPr>
        </p:nvSpPr>
        <p:spPr/>
        <p:txBody>
          <a:bodyPr/>
          <a:lstStyle/>
          <a:p>
            <a:fld id="{B4F4B61D-4879-45C9-B2B3-0F52200A0B70}" type="slidenum">
              <a:rPr lang="sv-SE" smtClean="0"/>
              <a:t>4</a:t>
            </a:fld>
            <a:endParaRPr lang="sv-SE"/>
          </a:p>
        </p:txBody>
      </p:sp>
    </p:spTree>
    <p:extLst>
      <p:ext uri="{BB962C8B-B14F-4D97-AF65-F5344CB8AC3E}">
        <p14:creationId xmlns:p14="http://schemas.microsoft.com/office/powerpoint/2010/main" val="2623906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IFK Viksjö är en ideell förening vilket betyder att vi inte har ett vinstsyfte utan alla intäkter går tillbaka till verksamheten. Det är tack vare era ideella krafter som vi kan bedriva en så pass bra verksamhet för våra medlemmar med så låga avgifter. Detta gör vi för att vi vill att så många som möjligt ska kunna idrotta oavsett ekonomiska förutsättningar. Alla ledare arbetar ideellt och får alltså ingen ekonomisk ersättning för den tid de lägger ner. En stor del av vår finansiering kommer från våra cuper och caféhelger och det är tack vare detta som vi kan täcka kostnader för bollar, matchställ, kansli, underhåll av planer m.m. Det är därför viktigt att vi alla hjälps åt vid dessa tillfällen. </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5</a:t>
            </a:fld>
            <a:endParaRPr lang="sv-SE"/>
          </a:p>
        </p:txBody>
      </p:sp>
    </p:spTree>
    <p:extLst>
      <p:ext uri="{BB962C8B-B14F-4D97-AF65-F5344CB8AC3E}">
        <p14:creationId xmlns:p14="http://schemas.microsoft.com/office/powerpoint/2010/main" val="1629795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Här kan ni själva lägga till aktuella träningstider, matcher, utbildningar och aktiviteter. </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6</a:t>
            </a:fld>
            <a:endParaRPr lang="sv-SE"/>
          </a:p>
        </p:txBody>
      </p:sp>
    </p:spTree>
    <p:extLst>
      <p:ext uri="{BB962C8B-B14F-4D97-AF65-F5344CB8AC3E}">
        <p14:creationId xmlns:p14="http://schemas.microsoft.com/office/powerpoint/2010/main" val="129697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Redigera själva efter behov</a:t>
            </a:r>
          </a:p>
        </p:txBody>
      </p:sp>
      <p:sp>
        <p:nvSpPr>
          <p:cNvPr id="4" name="Platshållare för bildnummer 3"/>
          <p:cNvSpPr>
            <a:spLocks noGrp="1"/>
          </p:cNvSpPr>
          <p:nvPr>
            <p:ph type="sldNum" sz="quarter" idx="5"/>
          </p:nvPr>
        </p:nvSpPr>
        <p:spPr/>
        <p:txBody>
          <a:bodyPr/>
          <a:lstStyle/>
          <a:p>
            <a:fld id="{B4F4B61D-4879-45C9-B2B3-0F52200A0B70}" type="slidenum">
              <a:rPr lang="sv-SE" smtClean="0"/>
              <a:t>7</a:t>
            </a:fld>
            <a:endParaRPr lang="sv-SE"/>
          </a:p>
        </p:txBody>
      </p:sp>
    </p:spTree>
    <p:extLst>
      <p:ext uri="{BB962C8B-B14F-4D97-AF65-F5344CB8AC3E}">
        <p14:creationId xmlns:p14="http://schemas.microsoft.com/office/powerpoint/2010/main" val="40501971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Redigera själva efter behov</a:t>
            </a:r>
          </a:p>
        </p:txBody>
      </p:sp>
      <p:sp>
        <p:nvSpPr>
          <p:cNvPr id="4" name="Platshållare för bildnummer 3"/>
          <p:cNvSpPr>
            <a:spLocks noGrp="1"/>
          </p:cNvSpPr>
          <p:nvPr>
            <p:ph type="sldNum" sz="quarter" idx="5"/>
          </p:nvPr>
        </p:nvSpPr>
        <p:spPr/>
        <p:txBody>
          <a:bodyPr/>
          <a:lstStyle/>
          <a:p>
            <a:fld id="{B4F4B61D-4879-45C9-B2B3-0F52200A0B70}" type="slidenum">
              <a:rPr lang="sv-SE" smtClean="0"/>
              <a:t>8</a:t>
            </a:fld>
            <a:endParaRPr lang="sv-SE"/>
          </a:p>
        </p:txBody>
      </p:sp>
    </p:spTree>
    <p:extLst>
      <p:ext uri="{BB962C8B-B14F-4D97-AF65-F5344CB8AC3E}">
        <p14:creationId xmlns:p14="http://schemas.microsoft.com/office/powerpoint/2010/main" val="532723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FFFFFF"/>
                </a:solidFill>
                <a:latin typeface="Lato"/>
              </a:rPr>
              <a:t>Viksjömodellen </a:t>
            </a:r>
            <a:r>
              <a:rPr lang="en-US" sz="1200" err="1">
                <a:solidFill>
                  <a:srgbClr val="FFFFFF"/>
                </a:solidFill>
                <a:latin typeface="Lato"/>
              </a:rPr>
              <a:t>är</a:t>
            </a:r>
            <a:r>
              <a:rPr lang="en-US" sz="1200">
                <a:solidFill>
                  <a:srgbClr val="FFFFFF"/>
                </a:solidFill>
                <a:latin typeface="Lato"/>
              </a:rPr>
              <a:t> </a:t>
            </a:r>
            <a:r>
              <a:rPr lang="en-US" sz="1200" err="1">
                <a:solidFill>
                  <a:srgbClr val="FFFFFF"/>
                </a:solidFill>
                <a:latin typeface="Lato"/>
              </a:rPr>
              <a:t>vår</a:t>
            </a:r>
            <a:r>
              <a:rPr lang="en-US" sz="1200">
                <a:solidFill>
                  <a:srgbClr val="FFFFFF"/>
                </a:solidFill>
                <a:latin typeface="Lato"/>
              </a:rPr>
              <a:t> manual </a:t>
            </a:r>
            <a:r>
              <a:rPr lang="en-US" sz="1200" err="1">
                <a:solidFill>
                  <a:srgbClr val="FFFFFF"/>
                </a:solidFill>
                <a:latin typeface="Lato"/>
              </a:rPr>
              <a:t>vilken</a:t>
            </a:r>
            <a:r>
              <a:rPr lang="en-US" sz="1200">
                <a:solidFill>
                  <a:srgbClr val="FFFFFF"/>
                </a:solidFill>
                <a:latin typeface="Lato"/>
              </a:rPr>
              <a:t> </a:t>
            </a:r>
            <a:r>
              <a:rPr lang="en-US" sz="1200" err="1">
                <a:solidFill>
                  <a:srgbClr val="FFFFFF"/>
                </a:solidFill>
                <a:latin typeface="Lato"/>
              </a:rPr>
              <a:t>skapar</a:t>
            </a:r>
            <a:r>
              <a:rPr lang="en-US" sz="1200">
                <a:solidFill>
                  <a:srgbClr val="FFFFFF"/>
                </a:solidFill>
                <a:latin typeface="Lato"/>
              </a:rPr>
              <a:t> </a:t>
            </a:r>
            <a:r>
              <a:rPr lang="en-US" sz="1200" err="1">
                <a:solidFill>
                  <a:srgbClr val="FFFFFF"/>
                </a:solidFill>
                <a:latin typeface="Lato"/>
              </a:rPr>
              <a:t>en</a:t>
            </a:r>
            <a:r>
              <a:rPr lang="en-US" sz="1200">
                <a:solidFill>
                  <a:srgbClr val="FFFFFF"/>
                </a:solidFill>
                <a:latin typeface="Lato"/>
              </a:rPr>
              <a:t> </a:t>
            </a:r>
            <a:r>
              <a:rPr lang="en-US" sz="1200" err="1">
                <a:solidFill>
                  <a:srgbClr val="FFFFFF"/>
                </a:solidFill>
                <a:latin typeface="Lato"/>
              </a:rPr>
              <a:t>röd</a:t>
            </a:r>
            <a:r>
              <a:rPr lang="en-US" sz="1200">
                <a:solidFill>
                  <a:srgbClr val="FFFFFF"/>
                </a:solidFill>
                <a:latin typeface="Lato"/>
              </a:rPr>
              <a:t> </a:t>
            </a:r>
            <a:r>
              <a:rPr lang="en-US" sz="1200" err="1">
                <a:solidFill>
                  <a:srgbClr val="FFFFFF"/>
                </a:solidFill>
                <a:latin typeface="Lato"/>
              </a:rPr>
              <a:t>tråd</a:t>
            </a:r>
            <a:r>
              <a:rPr lang="en-US" sz="1200">
                <a:solidFill>
                  <a:srgbClr val="FFFFFF"/>
                </a:solidFill>
                <a:latin typeface="Lato"/>
              </a:rPr>
              <a:t> i </a:t>
            </a:r>
            <a:r>
              <a:rPr lang="en-US" sz="1200" err="1">
                <a:solidFill>
                  <a:srgbClr val="FFFFFF"/>
                </a:solidFill>
                <a:latin typeface="Lato"/>
              </a:rPr>
              <a:t>föreningens</a:t>
            </a:r>
            <a:r>
              <a:rPr lang="en-US" sz="1200">
                <a:solidFill>
                  <a:srgbClr val="FFFFFF"/>
                </a:solidFill>
                <a:latin typeface="Lato"/>
              </a:rPr>
              <a:t> </a:t>
            </a:r>
            <a:r>
              <a:rPr lang="en-US" sz="1200" err="1">
                <a:solidFill>
                  <a:srgbClr val="FFFFFF"/>
                </a:solidFill>
                <a:latin typeface="Lato"/>
              </a:rPr>
              <a:t>utbildningsverksamhet</a:t>
            </a:r>
            <a:r>
              <a:rPr lang="en-US" sz="1200">
                <a:solidFill>
                  <a:srgbClr val="FFFFFF"/>
                </a:solidFill>
                <a:latin typeface="Lato"/>
              </a:rPr>
              <a:t> av </a:t>
            </a:r>
            <a:r>
              <a:rPr lang="en-US" sz="1200" err="1">
                <a:solidFill>
                  <a:srgbClr val="FFFFFF"/>
                </a:solidFill>
                <a:latin typeface="Lato"/>
              </a:rPr>
              <a:t>unga</a:t>
            </a:r>
            <a:r>
              <a:rPr lang="en-US" sz="1200">
                <a:solidFill>
                  <a:srgbClr val="FFFFFF"/>
                </a:solidFill>
                <a:latin typeface="Lato"/>
              </a:rPr>
              <a:t> </a:t>
            </a:r>
            <a:r>
              <a:rPr lang="en-US" sz="1200" err="1">
                <a:solidFill>
                  <a:srgbClr val="FFFFFF"/>
                </a:solidFill>
                <a:latin typeface="Lato"/>
              </a:rPr>
              <a:t>fotbollsspelare</a:t>
            </a:r>
            <a:r>
              <a:rPr lang="en-US" sz="1200">
                <a:solidFill>
                  <a:srgbClr val="FFFFFF"/>
                </a:solidFill>
                <a:latin typeface="Lato"/>
              </a:rPr>
              <a:t>. Viksjömodellen </a:t>
            </a:r>
            <a:r>
              <a:rPr lang="en-US" sz="1200" err="1">
                <a:solidFill>
                  <a:srgbClr val="FFFFFF"/>
                </a:solidFill>
                <a:latin typeface="Lato"/>
              </a:rPr>
              <a:t>hjälper</a:t>
            </a:r>
            <a:r>
              <a:rPr lang="en-US" sz="1200">
                <a:solidFill>
                  <a:srgbClr val="FFFFFF"/>
                </a:solidFill>
                <a:latin typeface="Lato"/>
              </a:rPr>
              <a:t> </a:t>
            </a:r>
            <a:r>
              <a:rPr lang="en-US" sz="1200" err="1">
                <a:solidFill>
                  <a:srgbClr val="FFFFFF"/>
                </a:solidFill>
                <a:latin typeface="Lato"/>
              </a:rPr>
              <a:t>oss</a:t>
            </a:r>
            <a:r>
              <a:rPr lang="en-US" sz="1200">
                <a:solidFill>
                  <a:srgbClr val="FFFFFF"/>
                </a:solidFill>
                <a:latin typeface="Lato"/>
              </a:rPr>
              <a:t> </a:t>
            </a:r>
            <a:r>
              <a:rPr lang="en-US" sz="1200" err="1">
                <a:solidFill>
                  <a:srgbClr val="FFFFFF"/>
                </a:solidFill>
                <a:latin typeface="Lato"/>
              </a:rPr>
              <a:t>att</a:t>
            </a:r>
            <a:r>
              <a:rPr lang="en-US" sz="1200">
                <a:solidFill>
                  <a:srgbClr val="FFFFFF"/>
                </a:solidFill>
                <a:latin typeface="Lato"/>
              </a:rPr>
              <a:t> </a:t>
            </a:r>
            <a:r>
              <a:rPr lang="en-US" sz="1200" err="1">
                <a:solidFill>
                  <a:srgbClr val="FFFFFF"/>
                </a:solidFill>
                <a:latin typeface="Lato"/>
              </a:rPr>
              <a:t>organisera</a:t>
            </a:r>
            <a:r>
              <a:rPr lang="en-US" sz="1200">
                <a:solidFill>
                  <a:srgbClr val="FFFFFF"/>
                </a:solidFill>
                <a:latin typeface="Lato"/>
              </a:rPr>
              <a:t> </a:t>
            </a:r>
            <a:r>
              <a:rPr lang="en-US" sz="1200" err="1">
                <a:solidFill>
                  <a:srgbClr val="FFFFFF"/>
                </a:solidFill>
                <a:latin typeface="Lato"/>
              </a:rPr>
              <a:t>vår</a:t>
            </a:r>
            <a:r>
              <a:rPr lang="en-US" sz="1200">
                <a:solidFill>
                  <a:srgbClr val="FFFFFF"/>
                </a:solidFill>
                <a:latin typeface="Lato"/>
              </a:rPr>
              <a:t> </a:t>
            </a:r>
            <a:r>
              <a:rPr lang="en-US" sz="1200" err="1">
                <a:solidFill>
                  <a:srgbClr val="FFFFFF"/>
                </a:solidFill>
                <a:latin typeface="Lato"/>
              </a:rPr>
              <a:t>utbildning</a:t>
            </a:r>
            <a:r>
              <a:rPr lang="en-US" sz="1200">
                <a:solidFill>
                  <a:srgbClr val="FFFFFF"/>
                </a:solidFill>
                <a:latin typeface="Lato"/>
              </a:rPr>
              <a:t> </a:t>
            </a:r>
            <a:r>
              <a:rPr lang="en-US" sz="1200" err="1">
                <a:solidFill>
                  <a:srgbClr val="FFFFFF"/>
                </a:solidFill>
                <a:latin typeface="Lato"/>
              </a:rPr>
              <a:t>genom</a:t>
            </a:r>
            <a:r>
              <a:rPr lang="en-US" sz="1200">
                <a:solidFill>
                  <a:srgbClr val="FFFFFF"/>
                </a:solidFill>
                <a:latin typeface="Lato"/>
              </a:rPr>
              <a:t> </a:t>
            </a:r>
            <a:r>
              <a:rPr lang="en-US" sz="1200" err="1">
                <a:solidFill>
                  <a:srgbClr val="FFFFFF"/>
                </a:solidFill>
                <a:latin typeface="Lato"/>
              </a:rPr>
              <a:t>alla</a:t>
            </a:r>
            <a:r>
              <a:rPr lang="en-US" sz="1200">
                <a:solidFill>
                  <a:srgbClr val="FFFFFF"/>
                </a:solidFill>
                <a:latin typeface="Lato"/>
              </a:rPr>
              <a:t> </a:t>
            </a:r>
            <a:r>
              <a:rPr lang="en-US" sz="1200" err="1">
                <a:solidFill>
                  <a:srgbClr val="FFFFFF"/>
                </a:solidFill>
                <a:latin typeface="Lato"/>
              </a:rPr>
              <a:t>olika</a:t>
            </a:r>
            <a:r>
              <a:rPr lang="en-US" sz="1200">
                <a:solidFill>
                  <a:srgbClr val="FFFFFF"/>
                </a:solidFill>
                <a:latin typeface="Lato"/>
              </a:rPr>
              <a:t> </a:t>
            </a:r>
            <a:r>
              <a:rPr lang="en-US" sz="1200" err="1">
                <a:solidFill>
                  <a:srgbClr val="FFFFFF"/>
                </a:solidFill>
                <a:latin typeface="Lato"/>
              </a:rPr>
              <a:t>åldrar</a:t>
            </a:r>
            <a:r>
              <a:rPr lang="en-US" sz="1200">
                <a:solidFill>
                  <a:srgbClr val="FFFFFF"/>
                </a:solidFill>
                <a:latin typeface="Lato"/>
              </a:rPr>
              <a:t> </a:t>
            </a:r>
            <a:r>
              <a:rPr lang="en-US" sz="1200" err="1">
                <a:solidFill>
                  <a:srgbClr val="FFFFFF"/>
                </a:solidFill>
                <a:latin typeface="Lato"/>
              </a:rPr>
              <a:t>och</a:t>
            </a:r>
            <a:r>
              <a:rPr lang="en-US" sz="1200">
                <a:solidFill>
                  <a:srgbClr val="FFFFFF"/>
                </a:solidFill>
                <a:latin typeface="Lato"/>
              </a:rPr>
              <a:t> </a:t>
            </a:r>
            <a:r>
              <a:rPr lang="en-US" sz="1200" err="1">
                <a:solidFill>
                  <a:srgbClr val="FFFFFF"/>
                </a:solidFill>
                <a:latin typeface="Lato"/>
              </a:rPr>
              <a:t>skapa</a:t>
            </a:r>
            <a:r>
              <a:rPr lang="en-US" sz="1200">
                <a:solidFill>
                  <a:srgbClr val="FFFFFF"/>
                </a:solidFill>
                <a:latin typeface="Lato"/>
              </a:rPr>
              <a:t> den </a:t>
            </a:r>
            <a:r>
              <a:rPr lang="en-US" sz="1200" err="1">
                <a:solidFill>
                  <a:srgbClr val="FFFFFF"/>
                </a:solidFill>
                <a:latin typeface="Lato"/>
              </a:rPr>
              <a:t>inlärningsmiljö</a:t>
            </a:r>
            <a:r>
              <a:rPr lang="en-US" sz="1200">
                <a:solidFill>
                  <a:srgbClr val="FFFFFF"/>
                </a:solidFill>
                <a:latin typeface="Lato"/>
              </a:rPr>
              <a:t> vi </a:t>
            </a:r>
            <a:r>
              <a:rPr lang="en-US" sz="1200" err="1">
                <a:solidFill>
                  <a:srgbClr val="FFFFFF"/>
                </a:solidFill>
                <a:latin typeface="Lato"/>
              </a:rPr>
              <a:t>vill</a:t>
            </a:r>
            <a:r>
              <a:rPr lang="en-US" sz="1200">
                <a:solidFill>
                  <a:srgbClr val="FFFFFF"/>
                </a:solidFill>
                <a:latin typeface="Lato"/>
              </a:rPr>
              <a:t> ha i </a:t>
            </a:r>
            <a:r>
              <a:rPr lang="en-US" sz="1200" err="1">
                <a:solidFill>
                  <a:srgbClr val="FFFFFF"/>
                </a:solidFill>
                <a:latin typeface="Lato"/>
              </a:rPr>
              <a:t>och</a:t>
            </a:r>
            <a:r>
              <a:rPr lang="en-US" sz="1200">
                <a:solidFill>
                  <a:srgbClr val="FFFFFF"/>
                </a:solidFill>
                <a:latin typeface="Lato"/>
              </a:rPr>
              <a:t> </a:t>
            </a:r>
            <a:r>
              <a:rPr lang="en-US" sz="1200" err="1">
                <a:solidFill>
                  <a:srgbClr val="FFFFFF"/>
                </a:solidFill>
                <a:latin typeface="Lato"/>
              </a:rPr>
              <a:t>omkring</a:t>
            </a:r>
            <a:r>
              <a:rPr lang="en-US" sz="1200">
                <a:solidFill>
                  <a:srgbClr val="FFFFFF"/>
                </a:solidFill>
                <a:latin typeface="Lato"/>
              </a:rPr>
              <a:t> </a:t>
            </a:r>
            <a:r>
              <a:rPr lang="en-US" sz="1200" err="1">
                <a:solidFill>
                  <a:srgbClr val="FFFFFF"/>
                </a:solidFill>
                <a:latin typeface="Lato"/>
              </a:rPr>
              <a:t>våra</a:t>
            </a:r>
            <a:r>
              <a:rPr lang="en-US" sz="1200">
                <a:solidFill>
                  <a:srgbClr val="FFFFFF"/>
                </a:solidFill>
                <a:latin typeface="Lato"/>
              </a:rPr>
              <a:t> </a:t>
            </a:r>
            <a:r>
              <a:rPr lang="en-US" sz="1200" err="1">
                <a:solidFill>
                  <a:srgbClr val="FFFFFF"/>
                </a:solidFill>
                <a:latin typeface="Lato"/>
              </a:rPr>
              <a:t>träningstrupper</a:t>
            </a:r>
            <a:r>
              <a:rPr lang="en-US" sz="1200">
                <a:solidFill>
                  <a:srgbClr val="FFFFFF"/>
                </a:solidFill>
                <a:latin typeface="Lato"/>
              </a:rPr>
              <a:t> i </a:t>
            </a:r>
            <a:r>
              <a:rPr lang="en-US" sz="1200" err="1">
                <a:solidFill>
                  <a:srgbClr val="FFFFFF"/>
                </a:solidFill>
                <a:latin typeface="Lato"/>
              </a:rPr>
              <a:t>olika</a:t>
            </a:r>
            <a:r>
              <a:rPr lang="en-US" sz="1200">
                <a:solidFill>
                  <a:srgbClr val="FFFFFF"/>
                </a:solidFill>
                <a:latin typeface="Lato"/>
              </a:rPr>
              <a:t> </a:t>
            </a:r>
            <a:r>
              <a:rPr lang="en-US" sz="1200" err="1">
                <a:solidFill>
                  <a:srgbClr val="FFFFFF"/>
                </a:solidFill>
                <a:latin typeface="Lato"/>
              </a:rPr>
              <a:t>skeden</a:t>
            </a:r>
            <a:r>
              <a:rPr lang="en-US" sz="1200">
                <a:solidFill>
                  <a:srgbClr val="FFFFFF"/>
                </a:solidFill>
                <a:latin typeface="Lato"/>
              </a:rPr>
              <a:t> av </a:t>
            </a:r>
            <a:r>
              <a:rPr lang="en-US" sz="1200" err="1">
                <a:solidFill>
                  <a:srgbClr val="FFFFFF"/>
                </a:solidFill>
                <a:latin typeface="Lato"/>
              </a:rPr>
              <a:t>deras</a:t>
            </a:r>
            <a:r>
              <a:rPr lang="en-US" sz="1200">
                <a:solidFill>
                  <a:srgbClr val="FFFFFF"/>
                </a:solidFill>
                <a:latin typeface="Lato"/>
              </a:rPr>
              <a:t> </a:t>
            </a:r>
            <a:r>
              <a:rPr lang="en-US" sz="1200" err="1">
                <a:solidFill>
                  <a:srgbClr val="FFFFFF"/>
                </a:solidFill>
                <a:latin typeface="Lato"/>
              </a:rPr>
              <a:t>utveckling</a:t>
            </a:r>
            <a:r>
              <a:rPr lang="en-US" sz="1200">
                <a:solidFill>
                  <a:srgbClr val="FFFFFF"/>
                </a:solidFill>
                <a:latin typeface="Lato"/>
              </a:rPr>
              <a:t>.</a:t>
            </a: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På hemsidan hittar ni fler av våra styrdokument: https://ifkviksjo.myclub.se/menu/pages/24361</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9</a:t>
            </a:fld>
            <a:endParaRPr lang="sv-SE"/>
          </a:p>
        </p:txBody>
      </p:sp>
    </p:spTree>
    <p:extLst>
      <p:ext uri="{BB962C8B-B14F-4D97-AF65-F5344CB8AC3E}">
        <p14:creationId xmlns:p14="http://schemas.microsoft.com/office/powerpoint/2010/main" val="18233654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i="0" u="none" strike="noStrike" dirty="0" err="1">
                <a:solidFill>
                  <a:srgbClr val="000000"/>
                </a:solidFill>
                <a:effectLst/>
              </a:rPr>
              <a:t>MyClubs</a:t>
            </a:r>
            <a:r>
              <a:rPr lang="sv-SE" b="0" i="0" u="none" strike="noStrike" dirty="0">
                <a:solidFill>
                  <a:srgbClr val="000000"/>
                </a:solidFill>
                <a:effectLst/>
              </a:rPr>
              <a:t>  </a:t>
            </a:r>
            <a:r>
              <a:rPr lang="sv-SE" b="0" i="0" u="none" strike="noStrike" dirty="0" err="1">
                <a:solidFill>
                  <a:srgbClr val="000000"/>
                </a:solidFill>
                <a:effectLst/>
              </a:rPr>
              <a:t>app</a:t>
            </a:r>
            <a:r>
              <a:rPr lang="sv-SE" b="0" i="0" u="none" strike="noStrike" dirty="0">
                <a:solidFill>
                  <a:srgbClr val="000000"/>
                </a:solidFill>
                <a:effectLst/>
              </a:rPr>
              <a:t> för spelare/föräldrar. Finns att ladda ned i </a:t>
            </a:r>
            <a:r>
              <a:rPr lang="sv-SE" b="0" i="0" u="none" strike="noStrike" dirty="0" err="1">
                <a:solidFill>
                  <a:srgbClr val="000000"/>
                </a:solidFill>
                <a:effectLst/>
              </a:rPr>
              <a:t>App</a:t>
            </a:r>
            <a:r>
              <a:rPr lang="sv-SE" b="0" i="0" u="none" strike="noStrike" dirty="0">
                <a:solidFill>
                  <a:srgbClr val="000000"/>
                </a:solidFill>
                <a:effectLst/>
              </a:rPr>
              <a:t> store och Google play. </a:t>
            </a:r>
            <a:endParaRPr lang="sv-SE" u="none" dirty="0">
              <a:solidFill>
                <a:schemeClr val="tx1"/>
              </a:solidFill>
            </a:endParaRPr>
          </a:p>
        </p:txBody>
      </p:sp>
      <p:sp>
        <p:nvSpPr>
          <p:cNvPr id="4" name="Platshållare för bildnummer 3"/>
          <p:cNvSpPr>
            <a:spLocks noGrp="1"/>
          </p:cNvSpPr>
          <p:nvPr>
            <p:ph type="sldNum" sz="quarter" idx="5"/>
          </p:nvPr>
        </p:nvSpPr>
        <p:spPr/>
        <p:txBody>
          <a:bodyPr/>
          <a:lstStyle/>
          <a:p>
            <a:fld id="{B4F4B61D-4879-45C9-B2B3-0F52200A0B70}" type="slidenum">
              <a:rPr lang="sv-SE" smtClean="0"/>
              <a:t>10</a:t>
            </a:fld>
            <a:endParaRPr lang="sv-SE"/>
          </a:p>
        </p:txBody>
      </p:sp>
    </p:spTree>
    <p:extLst>
      <p:ext uri="{BB962C8B-B14F-4D97-AF65-F5344CB8AC3E}">
        <p14:creationId xmlns:p14="http://schemas.microsoft.com/office/powerpoint/2010/main" val="3986679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Här kan ni själva lägga till och ta bort vad ni önskar att föräldrarna tänker på inför träningar samt berätta om er träningsplanering </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11</a:t>
            </a:fld>
            <a:endParaRPr lang="sv-SE"/>
          </a:p>
        </p:txBody>
      </p:sp>
    </p:spTree>
    <p:extLst>
      <p:ext uri="{BB962C8B-B14F-4D97-AF65-F5344CB8AC3E}">
        <p14:creationId xmlns:p14="http://schemas.microsoft.com/office/powerpoint/2010/main" val="32707470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Förklara gärna att ni har ett genomtänkt sätt i hur ni coachar/vad spelarna ska träna på just denna match och därför blir det svårt för spelarna om det kommer instruktioner från föräldrarna. Lägg gärna till andra saker ni önskar inför matcher. </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12</a:t>
            </a:fld>
            <a:endParaRPr lang="sv-SE"/>
          </a:p>
        </p:txBody>
      </p:sp>
    </p:spTree>
    <p:extLst>
      <p:ext uri="{BB962C8B-B14F-4D97-AF65-F5344CB8AC3E}">
        <p14:creationId xmlns:p14="http://schemas.microsoft.com/office/powerpoint/2010/main" val="32110449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A57B8-6C96-2FD8-6350-DAB11D14D4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3521A3F-F3D3-9BCD-752F-1B630F57D3C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04C8B04-75D9-C013-8A0F-38B67AF91D5C}"/>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C74A5A8E-645A-6A82-902E-EE16F3BE408C}"/>
              </a:ext>
            </a:extLst>
          </p:cNvPr>
          <p:cNvSpPr>
            <a:spLocks noGrp="1"/>
          </p:cNvSpPr>
          <p:nvPr>
            <p:ph type="sldNum" sz="quarter" idx="5"/>
          </p:nvPr>
        </p:nvSpPr>
        <p:spPr/>
        <p:txBody>
          <a:bodyPr/>
          <a:lstStyle/>
          <a:p>
            <a:fld id="{B4F4B61D-4879-45C9-B2B3-0F52200A0B70}" type="slidenum">
              <a:rPr lang="sv-SE" smtClean="0"/>
              <a:t>14</a:t>
            </a:fld>
            <a:endParaRPr lang="sv-SE"/>
          </a:p>
        </p:txBody>
      </p:sp>
    </p:spTree>
    <p:extLst>
      <p:ext uri="{BB962C8B-B14F-4D97-AF65-F5344CB8AC3E}">
        <p14:creationId xmlns:p14="http://schemas.microsoft.com/office/powerpoint/2010/main" val="734115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All info om klubbshopen finns på hemsidan </a:t>
            </a:r>
          </a:p>
          <a:p>
            <a:r>
              <a:rPr lang="sv-SE"/>
              <a:t>Meddela om ni samlar in matchtröjorna eller om spelarna behåller dem mellan matcher </a:t>
            </a:r>
          </a:p>
        </p:txBody>
      </p:sp>
      <p:sp>
        <p:nvSpPr>
          <p:cNvPr id="4" name="Platshållare för bildnummer 3"/>
          <p:cNvSpPr>
            <a:spLocks noGrp="1"/>
          </p:cNvSpPr>
          <p:nvPr>
            <p:ph type="sldNum" sz="quarter" idx="5"/>
          </p:nvPr>
        </p:nvSpPr>
        <p:spPr/>
        <p:txBody>
          <a:bodyPr/>
          <a:lstStyle/>
          <a:p>
            <a:fld id="{B4F4B61D-4879-45C9-B2B3-0F52200A0B70}" type="slidenum">
              <a:rPr lang="sv-SE" smtClean="0"/>
              <a:t>15</a:t>
            </a:fld>
            <a:endParaRPr lang="sv-SE"/>
          </a:p>
        </p:txBody>
      </p:sp>
    </p:spTree>
    <p:extLst>
      <p:ext uri="{BB962C8B-B14F-4D97-AF65-F5344CB8AC3E}">
        <p14:creationId xmlns:p14="http://schemas.microsoft.com/office/powerpoint/2010/main" val="2730315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Förklara att föräldrarepresentanter behöver utses för att hitta på roliga aktiviteter för lagen. Vi har erfarenhet av att i lag med engagerade föräldrar och stor samanhållning så stannar spelarna längre. </a:t>
            </a:r>
            <a:br>
              <a:rPr lang="sv-SE"/>
            </a:br>
            <a:r>
              <a:rPr lang="sv-SE"/>
              <a:t>Vill ni kan ni ledare bestämma aktivitet, tex pizzakväll i klubbhuset, och bara efterfråga föräldrar som organiserar. </a:t>
            </a:r>
          </a:p>
          <a:p>
            <a:endParaRPr lang="sv-SE"/>
          </a:p>
        </p:txBody>
      </p:sp>
      <p:sp>
        <p:nvSpPr>
          <p:cNvPr id="4" name="Platshållare för bildnummer 3"/>
          <p:cNvSpPr>
            <a:spLocks noGrp="1"/>
          </p:cNvSpPr>
          <p:nvPr>
            <p:ph type="sldNum" sz="quarter" idx="5"/>
          </p:nvPr>
        </p:nvSpPr>
        <p:spPr/>
        <p:txBody>
          <a:bodyPr/>
          <a:lstStyle/>
          <a:p>
            <a:fld id="{B4F4B61D-4879-45C9-B2B3-0F52200A0B70}" type="slidenum">
              <a:rPr lang="sv-SE" smtClean="0"/>
              <a:t>16</a:t>
            </a:fld>
            <a:endParaRPr lang="sv-SE"/>
          </a:p>
        </p:txBody>
      </p:sp>
    </p:spTree>
    <p:extLst>
      <p:ext uri="{BB962C8B-B14F-4D97-AF65-F5344CB8AC3E}">
        <p14:creationId xmlns:p14="http://schemas.microsoft.com/office/powerpoint/2010/main" val="1012740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Om ni har värdegrundsledare i laget, berätta om deras roll. Har ni inte det, utse en (ledarna kan kontakta elin@ifkviksjo.se om ni vill ha mer info).</a:t>
            </a:r>
            <a:br>
              <a:rPr lang="sv-SE"/>
            </a:br>
            <a:r>
              <a:rPr lang="sv-SE"/>
              <a:t>Berätta om IFK Viksjös värdegrund och om laget har en egen. Hur jobbar ni med den?</a:t>
            </a:r>
            <a:br>
              <a:rPr lang="sv-SE"/>
            </a:br>
            <a:r>
              <a:rPr lang="sv-SE"/>
              <a:t>Vad innebär värdegrunden för supportrar och föräldrar? Hur ska de bete sig på matcher mm</a:t>
            </a:r>
          </a:p>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099029-29D9-4EFB-813F-3B753F55BF8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493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defRPr/>
            </a:pPr>
            <a:r>
              <a:rPr lang="sv-SE" dirty="0">
                <a:solidFill>
                  <a:srgbClr val="000000"/>
                </a:solidFill>
                <a:latin typeface="Calibri" panose="020F0502020204030204"/>
                <a:ea typeface="Times New Roman" panose="02020603050405020304" pitchFamily="18" charset="0"/>
                <a:cs typeface="Calibri" panose="020F0502020204030204"/>
              </a:rPr>
              <a:t>Om ni har tagit fram ”lagets regler”, berätta om dessa för föräldrarna. Be dem prata om dem hemma. Se gärna till att det finns en punkt som beskriver hur spelarna önskar att deras supportrar beter sig. </a:t>
            </a: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099029-29D9-4EFB-813F-3B753F55BF87}"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15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Ta upp om det finns frågor?  </a:t>
            </a:r>
          </a:p>
        </p:txBody>
      </p:sp>
      <p:sp>
        <p:nvSpPr>
          <p:cNvPr id="4" name="Platshållare för bildnummer 3"/>
          <p:cNvSpPr>
            <a:spLocks noGrp="1"/>
          </p:cNvSpPr>
          <p:nvPr>
            <p:ph type="sldNum" sz="quarter" idx="5"/>
          </p:nvPr>
        </p:nvSpPr>
        <p:spPr/>
        <p:txBody>
          <a:bodyPr/>
          <a:lstStyle/>
          <a:p>
            <a:fld id="{B4F4B61D-4879-45C9-B2B3-0F52200A0B70}" type="slidenum">
              <a:rPr lang="sv-SE" smtClean="0"/>
              <a:t>21</a:t>
            </a:fld>
            <a:endParaRPr lang="sv-SE"/>
          </a:p>
        </p:txBody>
      </p:sp>
    </p:spTree>
    <p:extLst>
      <p:ext uri="{BB962C8B-B14F-4D97-AF65-F5344CB8AC3E}">
        <p14:creationId xmlns:p14="http://schemas.microsoft.com/office/powerpoint/2010/main" val="13292850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7.svg"/><Relationship Id="rId11" Type="http://schemas.openxmlformats.org/officeDocument/2006/relationships/image" Target="../media/image32.jpe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13419" b="2205"/>
          <a:stretch>
            <a:fillRect/>
          </a:stretch>
        </p:blipFill>
        <p:spPr>
          <a:xfrm>
            <a:off x="0" y="0"/>
            <a:ext cx="18288000" cy="10287000"/>
          </a:xfrm>
          <a:prstGeom prst="rect">
            <a:avLst/>
          </a:prstGeom>
        </p:spPr>
      </p:pic>
      <p:sp>
        <p:nvSpPr>
          <p:cNvPr id="3" name="AutoShape 3"/>
          <p:cNvSpPr/>
          <p:nvPr/>
        </p:nvSpPr>
        <p:spPr>
          <a:xfrm>
            <a:off x="458495" y="2752114"/>
            <a:ext cx="9104170" cy="4782772"/>
          </a:xfrm>
          <a:prstGeom prst="rect">
            <a:avLst/>
          </a:prstGeom>
          <a:solidFill>
            <a:srgbClr val="FFFFFF">
              <a:alpha val="89804"/>
            </a:srgbClr>
          </a:solidFill>
        </p:spPr>
        <p:txBody>
          <a:bodyPr/>
          <a:lstStyle/>
          <a:p>
            <a:endParaRPr lang="sv-SE"/>
          </a:p>
        </p:txBody>
      </p:sp>
      <p:sp>
        <p:nvSpPr>
          <p:cNvPr id="4" name="TextBox 4"/>
          <p:cNvSpPr txBox="1"/>
          <p:nvPr/>
        </p:nvSpPr>
        <p:spPr>
          <a:xfrm>
            <a:off x="998730" y="3576345"/>
            <a:ext cx="8023700" cy="2597571"/>
          </a:xfrm>
          <a:prstGeom prst="rect">
            <a:avLst/>
          </a:prstGeom>
        </p:spPr>
        <p:txBody>
          <a:bodyPr lIns="0" tIns="0" rIns="0" bIns="0" rtlCol="0" anchor="t">
            <a:spAutoFit/>
          </a:bodyPr>
          <a:lstStyle/>
          <a:p>
            <a:pPr algn="ctr">
              <a:lnSpc>
                <a:spcPts val="10645"/>
              </a:lnSpc>
            </a:pPr>
            <a:r>
              <a:rPr lang="en-US" sz="10862" err="1">
                <a:solidFill>
                  <a:srgbClr val="244F8F"/>
                </a:solidFill>
                <a:latin typeface="Bebas Neue Cyrillic"/>
              </a:rPr>
              <a:t>Infoträff</a:t>
            </a:r>
            <a:r>
              <a:rPr lang="en-US" sz="10862">
                <a:solidFill>
                  <a:srgbClr val="244F8F"/>
                </a:solidFill>
                <a:latin typeface="Bebas Neue Cyrillic"/>
              </a:rPr>
              <a:t> </a:t>
            </a:r>
            <a:r>
              <a:rPr lang="en-US" sz="8000" err="1">
                <a:solidFill>
                  <a:srgbClr val="244F8F"/>
                </a:solidFill>
                <a:latin typeface="Bebas Neue Cyrillic"/>
              </a:rPr>
              <a:t>vårdnadshavare</a:t>
            </a:r>
            <a:r>
              <a:rPr lang="en-US" sz="8000">
                <a:solidFill>
                  <a:srgbClr val="244F8F"/>
                </a:solidFill>
                <a:latin typeface="Bebas Neue Cyrillic"/>
              </a:rPr>
              <a:t> FPXX </a:t>
            </a:r>
            <a:endParaRPr lang="en-US" sz="10862">
              <a:solidFill>
                <a:srgbClr val="244F8F"/>
              </a:solidFill>
              <a:latin typeface="Bebas Neue Cyrillic"/>
            </a:endParaRPr>
          </a:p>
        </p:txBody>
      </p:sp>
      <p:sp>
        <p:nvSpPr>
          <p:cNvPr id="6" name="TextBox 6"/>
          <p:cNvSpPr txBox="1"/>
          <p:nvPr/>
        </p:nvSpPr>
        <p:spPr>
          <a:xfrm>
            <a:off x="3662377" y="6593228"/>
            <a:ext cx="2696405" cy="404919"/>
          </a:xfrm>
          <a:prstGeom prst="rect">
            <a:avLst/>
          </a:prstGeom>
        </p:spPr>
        <p:txBody>
          <a:bodyPr lIns="0" tIns="0" rIns="0" bIns="0" rtlCol="0" anchor="t">
            <a:spAutoFit/>
          </a:bodyPr>
          <a:lstStyle/>
          <a:p>
            <a:pPr algn="ctr">
              <a:lnSpc>
                <a:spcPts val="3499"/>
              </a:lnSpc>
            </a:pPr>
            <a:r>
              <a:rPr lang="en-US" sz="2499" dirty="0">
                <a:solidFill>
                  <a:srgbClr val="244F8F"/>
                </a:solidFill>
                <a:latin typeface="Lato Bold"/>
              </a:rPr>
              <a:t>2024-xx-xx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2" name="AutoShape 2"/>
          <p:cNvSpPr/>
          <p:nvPr/>
        </p:nvSpPr>
        <p:spPr>
          <a:xfrm>
            <a:off x="-688697" y="-610633"/>
            <a:ext cx="3614190" cy="11230708"/>
          </a:xfrm>
          <a:prstGeom prst="rect">
            <a:avLst/>
          </a:prstGeom>
          <a:solidFill>
            <a:srgbClr val="FFFFFF"/>
          </a:solidFill>
        </p:spPr>
        <p:txBody>
          <a:bodyPr/>
          <a:lstStyle/>
          <a:p>
            <a:endParaRPr lang="sv-SE"/>
          </a:p>
        </p:txBody>
      </p:sp>
      <p:grpSp>
        <p:nvGrpSpPr>
          <p:cNvPr id="3" name="Group 3"/>
          <p:cNvGrpSpPr/>
          <p:nvPr/>
        </p:nvGrpSpPr>
        <p:grpSpPr>
          <a:xfrm>
            <a:off x="6901199" y="1765199"/>
            <a:ext cx="9517099" cy="1036769"/>
            <a:chOff x="0" y="0"/>
            <a:chExt cx="12689465" cy="1382358"/>
          </a:xfrm>
        </p:grpSpPr>
        <p:sp>
          <p:nvSpPr>
            <p:cNvPr id="4" name="AutoShape 4"/>
            <p:cNvSpPr/>
            <p:nvPr/>
          </p:nvSpPr>
          <p:spPr>
            <a:xfrm>
              <a:off x="0" y="0"/>
              <a:ext cx="1517766" cy="124865"/>
            </a:xfrm>
            <a:prstGeom prst="rect">
              <a:avLst/>
            </a:prstGeom>
            <a:solidFill>
              <a:srgbClr val="FFE100"/>
            </a:solidFill>
          </p:spPr>
          <p:txBody>
            <a:bodyPr/>
            <a:lstStyle/>
            <a:p>
              <a:endParaRPr lang="sv-SE"/>
            </a:p>
          </p:txBody>
        </p:sp>
        <p:sp>
          <p:nvSpPr>
            <p:cNvPr id="5" name="TextBox 5"/>
            <p:cNvSpPr txBox="1"/>
            <p:nvPr/>
          </p:nvSpPr>
          <p:spPr>
            <a:xfrm>
              <a:off x="0" y="780313"/>
              <a:ext cx="12689465" cy="602045"/>
            </a:xfrm>
            <a:prstGeom prst="rect">
              <a:avLst/>
            </a:prstGeom>
          </p:spPr>
          <p:txBody>
            <a:bodyPr lIns="0" tIns="0" rIns="0" bIns="0" rtlCol="0" anchor="t">
              <a:spAutoFit/>
            </a:bodyPr>
            <a:lstStyle/>
            <a:p>
              <a:pPr>
                <a:lnSpc>
                  <a:spcPts val="3947"/>
                </a:lnSpc>
              </a:pPr>
              <a:endParaRPr lang="en-US" sz="2799">
                <a:solidFill>
                  <a:srgbClr val="FFFFFF"/>
                </a:solidFill>
                <a:latin typeface="Lato"/>
              </a:endParaRPr>
            </a:p>
          </p:txBody>
        </p:sp>
      </p:grpSp>
      <p:pic>
        <p:nvPicPr>
          <p:cNvPr id="6" name="Picture 6"/>
          <p:cNvPicPr>
            <a:picLocks noChangeAspect="1"/>
          </p:cNvPicPr>
          <p:nvPr/>
        </p:nvPicPr>
        <p:blipFill>
          <a:blip r:embed="rId2"/>
          <a:srcRect/>
          <a:stretch>
            <a:fillRect/>
          </a:stretch>
        </p:blipFill>
        <p:spPr>
          <a:xfrm>
            <a:off x="16127793" y="7711495"/>
            <a:ext cx="1993479" cy="2325413"/>
          </a:xfrm>
          <a:prstGeom prst="rect">
            <a:avLst/>
          </a:prstGeom>
        </p:spPr>
      </p:pic>
      <p:pic>
        <p:nvPicPr>
          <p:cNvPr id="7" name="Picture 7"/>
          <p:cNvPicPr>
            <a:picLocks noChangeAspect="1"/>
          </p:cNvPicPr>
          <p:nvPr/>
        </p:nvPicPr>
        <p:blipFill>
          <a:blip r:embed="rId3"/>
          <a:srcRect l="5567" t="1246" r="16816"/>
          <a:stretch>
            <a:fillRect/>
          </a:stretch>
        </p:blipFill>
        <p:spPr>
          <a:xfrm>
            <a:off x="740898" y="674916"/>
            <a:ext cx="5602068" cy="8937168"/>
          </a:xfrm>
          <a:prstGeom prst="rect">
            <a:avLst/>
          </a:prstGeom>
        </p:spPr>
      </p:pic>
      <p:sp>
        <p:nvSpPr>
          <p:cNvPr id="8" name="TextBox 8"/>
          <p:cNvSpPr txBox="1"/>
          <p:nvPr/>
        </p:nvSpPr>
        <p:spPr>
          <a:xfrm>
            <a:off x="6901199" y="506729"/>
            <a:ext cx="2471401" cy="974626"/>
          </a:xfrm>
          <a:prstGeom prst="rect">
            <a:avLst/>
          </a:prstGeom>
        </p:spPr>
        <p:txBody>
          <a:bodyPr wrap="square" lIns="0" tIns="0" rIns="0" bIns="0" rtlCol="0" anchor="t">
            <a:spAutoFit/>
          </a:bodyPr>
          <a:lstStyle/>
          <a:p>
            <a:pPr>
              <a:lnSpc>
                <a:spcPts val="7559"/>
              </a:lnSpc>
            </a:pPr>
            <a:r>
              <a:rPr lang="en-US" sz="6600">
                <a:solidFill>
                  <a:srgbClr val="FFE100"/>
                </a:solidFill>
                <a:latin typeface="Bebas Neue Cyrillic"/>
              </a:rPr>
              <a:t>agenda</a:t>
            </a:r>
          </a:p>
        </p:txBody>
      </p:sp>
      <p:sp>
        <p:nvSpPr>
          <p:cNvPr id="10" name="textruta 9">
            <a:extLst>
              <a:ext uri="{FF2B5EF4-FFF2-40B4-BE49-F238E27FC236}">
                <a16:creationId xmlns:a16="http://schemas.microsoft.com/office/drawing/2014/main" id="{ECA2C304-11A1-81D5-8A51-DD913E6C8A2C}"/>
              </a:ext>
            </a:extLst>
          </p:cNvPr>
          <p:cNvSpPr txBox="1"/>
          <p:nvPr/>
        </p:nvSpPr>
        <p:spPr>
          <a:xfrm>
            <a:off x="6901199" y="2070138"/>
            <a:ext cx="9492916" cy="8209107"/>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Presentation av ledarteamet</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Vad är en ideell förening</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800">
                <a:solidFill>
                  <a:prstClr val="white"/>
                </a:solidFill>
                <a:latin typeface="Lato" panose="020F0502020204030203" pitchFamily="34" charset="0"/>
                <a:ea typeface="Lato" panose="020F0502020204030203" pitchFamily="34" charset="0"/>
                <a:cs typeface="Lato" panose="020F0502020204030203" pitchFamily="34" charset="0"/>
              </a:rPr>
              <a:t>S</a:t>
            </a:r>
            <a:r>
              <a:rPr kumimoji="0" lang="sv-SE" sz="2800" b="0" i="0" u="none" strike="noStrike" kern="1200" cap="none" spc="0" normalizeH="0" baseline="0" noProof="0" err="1">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äsongsplanering</a:t>
            </a: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Viksjömodellen</a:t>
            </a: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err="1">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MyClub</a:t>
            </a: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 </a:t>
            </a:r>
            <a:r>
              <a:rPr kumimoji="0" lang="sv-SE" sz="2800" b="0" i="0" u="none" strike="noStrike" kern="1200" cap="none" spc="0" normalizeH="0" baseline="0" noProof="0" err="1">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app</a:t>
            </a:r>
            <a:endPar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Träning</a:t>
            </a: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Match</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800">
                <a:solidFill>
                  <a:prstClr val="white"/>
                </a:solidFill>
                <a:latin typeface="Lato" panose="020F0502020204030203" pitchFamily="34" charset="0"/>
                <a:ea typeface="Lato" panose="020F0502020204030203" pitchFamily="34" charset="0"/>
                <a:cs typeface="Lato" panose="020F0502020204030203" pitchFamily="34" charset="0"/>
              </a:rPr>
              <a:t>Matchkläder</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Föräldrarepresentanter</a:t>
            </a: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Värdegrund</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800">
                <a:solidFill>
                  <a:prstClr val="white"/>
                </a:solidFill>
                <a:latin typeface="Lato" panose="020F0502020204030203" pitchFamily="34" charset="0"/>
                <a:ea typeface="Lato" panose="020F0502020204030203" pitchFamily="34" charset="0"/>
                <a:cs typeface="Lato" panose="020F0502020204030203" pitchFamily="34" charset="0"/>
              </a:rPr>
              <a:t>Motionsfotboll</a:t>
            </a:r>
            <a:endPar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800">
                <a:solidFill>
                  <a:prstClr val="white"/>
                </a:solidFill>
                <a:latin typeface="Lato" panose="020F0502020204030203" pitchFamily="34" charset="0"/>
                <a:ea typeface="Lato" panose="020F0502020204030203" pitchFamily="34" charset="0"/>
                <a:cs typeface="Lato" panose="020F0502020204030203" pitchFamily="34" charset="0"/>
              </a:rPr>
              <a:t>Kontakt</a:t>
            </a:r>
            <a:br>
              <a:rPr kumimoji="0" lang="sv-SE" sz="24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br>
            <a:endParaRPr lang="sv-SE">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grpSp>
        <p:nvGrpSpPr>
          <p:cNvPr id="2" name="Group 2"/>
          <p:cNvGrpSpPr/>
          <p:nvPr/>
        </p:nvGrpSpPr>
        <p:grpSpPr>
          <a:xfrm>
            <a:off x="511843" y="516932"/>
            <a:ext cx="10469599" cy="2645073"/>
            <a:chOff x="0" y="0"/>
            <a:chExt cx="13959465" cy="3526763"/>
          </a:xfrm>
        </p:grpSpPr>
        <p:sp>
          <p:nvSpPr>
            <p:cNvPr id="3" name="TextBox 3"/>
            <p:cNvSpPr txBox="1"/>
            <p:nvPr/>
          </p:nvSpPr>
          <p:spPr>
            <a:xfrm>
              <a:off x="0" y="0"/>
              <a:ext cx="13950998" cy="1162712"/>
            </a:xfrm>
            <a:prstGeom prst="rect">
              <a:avLst/>
            </a:prstGeom>
          </p:spPr>
          <p:txBody>
            <a:bodyPr lIns="0" tIns="0" rIns="0" bIns="0" rtlCol="0" anchor="t">
              <a:spAutoFit/>
            </a:bodyPr>
            <a:lstStyle/>
            <a:p>
              <a:pPr>
                <a:lnSpc>
                  <a:spcPts val="6791"/>
                </a:lnSpc>
              </a:pPr>
              <a:r>
                <a:rPr lang="en-US" sz="6600" err="1">
                  <a:solidFill>
                    <a:srgbClr val="FFE100"/>
                  </a:solidFill>
                  <a:latin typeface="Bebas Neue Cyrillic"/>
                </a:rPr>
                <a:t>Ledarteam</a:t>
              </a:r>
              <a:r>
                <a:rPr lang="en-US" sz="6600">
                  <a:solidFill>
                    <a:srgbClr val="FFE100"/>
                  </a:solidFill>
                  <a:latin typeface="Bebas Neue Cyrillic"/>
                </a:rPr>
                <a:t> </a:t>
              </a:r>
              <a:r>
                <a:rPr lang="en-US" sz="6600" err="1">
                  <a:solidFill>
                    <a:srgbClr val="FFE100"/>
                  </a:solidFill>
                  <a:latin typeface="Bebas Neue Cyrillic"/>
                </a:rPr>
                <a:t>fpxx</a:t>
              </a:r>
              <a:endParaRPr lang="en-US" sz="6600">
                <a:solidFill>
                  <a:srgbClr val="FFE100"/>
                </a:solidFill>
                <a:latin typeface="Bebas Neue Cyrillic"/>
              </a:endParaRPr>
            </a:p>
          </p:txBody>
        </p:sp>
        <p:sp>
          <p:nvSpPr>
            <p:cNvPr id="4" name="AutoShape 4"/>
            <p:cNvSpPr/>
            <p:nvPr/>
          </p:nvSpPr>
          <p:spPr>
            <a:xfrm>
              <a:off x="0" y="1477555"/>
              <a:ext cx="1517766" cy="124865"/>
            </a:xfrm>
            <a:prstGeom prst="rect">
              <a:avLst/>
            </a:prstGeom>
            <a:solidFill>
              <a:srgbClr val="FFE100"/>
            </a:solidFill>
          </p:spPr>
          <p:txBody>
            <a:bodyPr/>
            <a:lstStyle/>
            <a:p>
              <a:endParaRPr lang="sv-SE"/>
            </a:p>
          </p:txBody>
        </p:sp>
        <p:sp>
          <p:nvSpPr>
            <p:cNvPr id="5" name="TextBox 5"/>
            <p:cNvSpPr txBox="1"/>
            <p:nvPr/>
          </p:nvSpPr>
          <p:spPr>
            <a:xfrm>
              <a:off x="0" y="2257868"/>
              <a:ext cx="13959465" cy="1268895"/>
            </a:xfrm>
            <a:prstGeom prst="rect">
              <a:avLst/>
            </a:prstGeom>
          </p:spPr>
          <p:txBody>
            <a:bodyPr lIns="0" tIns="0" rIns="0" bIns="0" rtlCol="0" anchor="t">
              <a:spAutoFit/>
            </a:bodyPr>
            <a:lstStyle/>
            <a:p>
              <a:pPr marL="457200" indent="-457200">
                <a:lnSpc>
                  <a:spcPts val="3947"/>
                </a:lnSpc>
                <a:buFont typeface="Arial" panose="020B0604020202020204" pitchFamily="34" charset="0"/>
                <a:buChar char="•"/>
              </a:pPr>
              <a:r>
                <a:rPr lang="en-US" sz="2799" err="1">
                  <a:solidFill>
                    <a:srgbClr val="FFFFFF"/>
                  </a:solidFill>
                  <a:latin typeface="Lato"/>
                </a:rPr>
                <a:t>Namn</a:t>
              </a:r>
              <a:endParaRPr lang="en-US" sz="2799">
                <a:solidFill>
                  <a:srgbClr val="FFFFFF"/>
                </a:solidFill>
                <a:latin typeface="Lato"/>
              </a:endParaRPr>
            </a:p>
            <a:p>
              <a:pPr marL="457200" indent="-457200">
                <a:lnSpc>
                  <a:spcPts val="3947"/>
                </a:lnSpc>
                <a:buFont typeface="Arial" panose="020B0604020202020204" pitchFamily="34" charset="0"/>
                <a:buChar char="•"/>
              </a:pPr>
              <a:r>
                <a:rPr lang="en-US" sz="2799" err="1">
                  <a:solidFill>
                    <a:srgbClr val="FFFFFF"/>
                  </a:solidFill>
                  <a:latin typeface="Lato"/>
                </a:rPr>
                <a:t>Namn</a:t>
              </a:r>
              <a:endParaRPr lang="en-US" sz="2799">
                <a:solidFill>
                  <a:srgbClr val="FFFFFF"/>
                </a:solidFill>
                <a:latin typeface="Lato"/>
              </a:endParaRPr>
            </a:p>
          </p:txBody>
        </p:sp>
      </p:grpSp>
      <p:sp>
        <p:nvSpPr>
          <p:cNvPr id="6" name="AutoShape 6"/>
          <p:cNvSpPr/>
          <p:nvPr/>
        </p:nvSpPr>
        <p:spPr>
          <a:xfrm>
            <a:off x="14394702" y="-537550"/>
            <a:ext cx="4479574" cy="11362100"/>
          </a:xfrm>
          <a:prstGeom prst="rect">
            <a:avLst/>
          </a:prstGeom>
          <a:solidFill>
            <a:srgbClr val="FFFFFF"/>
          </a:solidFill>
        </p:spPr>
        <p:txBody>
          <a:bodyPr/>
          <a:lstStyle/>
          <a:p>
            <a:endParaRPr lang="sv-SE"/>
          </a:p>
        </p:txBody>
      </p:sp>
      <p:pic>
        <p:nvPicPr>
          <p:cNvPr id="14" name="Bildobjekt 13">
            <a:extLst>
              <a:ext uri="{FF2B5EF4-FFF2-40B4-BE49-F238E27FC236}">
                <a16:creationId xmlns:a16="http://schemas.microsoft.com/office/drawing/2014/main" id="{2FFFC483-39D4-DDBD-3992-586B48551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0042" y="1888622"/>
            <a:ext cx="9454896" cy="650975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grpSp>
        <p:nvGrpSpPr>
          <p:cNvPr id="2" name="Group 2"/>
          <p:cNvGrpSpPr/>
          <p:nvPr/>
        </p:nvGrpSpPr>
        <p:grpSpPr>
          <a:xfrm>
            <a:off x="511843" y="516932"/>
            <a:ext cx="10463249" cy="1201815"/>
            <a:chOff x="0" y="0"/>
            <a:chExt cx="13950998" cy="1602420"/>
          </a:xfrm>
        </p:grpSpPr>
        <p:sp>
          <p:nvSpPr>
            <p:cNvPr id="3" name="TextBox 3"/>
            <p:cNvSpPr txBox="1"/>
            <p:nvPr/>
          </p:nvSpPr>
          <p:spPr>
            <a:xfrm>
              <a:off x="0" y="0"/>
              <a:ext cx="13950998" cy="1162712"/>
            </a:xfrm>
            <a:prstGeom prst="rect">
              <a:avLst/>
            </a:prstGeom>
          </p:spPr>
          <p:txBody>
            <a:bodyPr lIns="0" tIns="0" rIns="0" bIns="0" rtlCol="0" anchor="t">
              <a:spAutoFit/>
            </a:bodyPr>
            <a:lstStyle/>
            <a:p>
              <a:pPr>
                <a:lnSpc>
                  <a:spcPts val="6791"/>
                </a:lnSpc>
              </a:pPr>
              <a:r>
                <a:rPr lang="en-US" sz="6600" err="1">
                  <a:solidFill>
                    <a:srgbClr val="FFE100"/>
                  </a:solidFill>
                  <a:latin typeface="Bebas Neue Cyrillic"/>
                </a:rPr>
                <a:t>Föreningens</a:t>
              </a:r>
              <a:r>
                <a:rPr lang="en-US" sz="6600">
                  <a:solidFill>
                    <a:srgbClr val="FFE100"/>
                  </a:solidFill>
                  <a:latin typeface="Bebas Neue Cyrillic"/>
                </a:rPr>
                <a:t> </a:t>
              </a:r>
              <a:r>
                <a:rPr lang="en-US" sz="6600" err="1">
                  <a:solidFill>
                    <a:srgbClr val="FFE100"/>
                  </a:solidFill>
                  <a:latin typeface="Bebas Neue Cyrillic"/>
                </a:rPr>
                <a:t>organisation</a:t>
              </a:r>
              <a:endParaRPr lang="en-US" sz="6600">
                <a:solidFill>
                  <a:srgbClr val="FFE100"/>
                </a:solidFill>
                <a:latin typeface="Bebas Neue Cyrillic"/>
              </a:endParaRPr>
            </a:p>
          </p:txBody>
        </p:sp>
        <p:sp>
          <p:nvSpPr>
            <p:cNvPr id="4" name="AutoShape 4"/>
            <p:cNvSpPr/>
            <p:nvPr/>
          </p:nvSpPr>
          <p:spPr>
            <a:xfrm>
              <a:off x="0" y="1477555"/>
              <a:ext cx="1517766" cy="124865"/>
            </a:xfrm>
            <a:prstGeom prst="rect">
              <a:avLst/>
            </a:prstGeom>
            <a:solidFill>
              <a:srgbClr val="FFE100"/>
            </a:solidFill>
          </p:spPr>
          <p:txBody>
            <a:bodyPr/>
            <a:lstStyle/>
            <a:p>
              <a:endParaRPr lang="sv-SE"/>
            </a:p>
          </p:txBody>
        </p:sp>
      </p:grpSp>
      <p:sp>
        <p:nvSpPr>
          <p:cNvPr id="7" name="Rektangel: rundade hörn 6">
            <a:extLst>
              <a:ext uri="{FF2B5EF4-FFF2-40B4-BE49-F238E27FC236}">
                <a16:creationId xmlns:a16="http://schemas.microsoft.com/office/drawing/2014/main" id="{22F69CB9-05B9-D567-27B4-09C580FFF3D0}"/>
              </a:ext>
            </a:extLst>
          </p:cNvPr>
          <p:cNvSpPr/>
          <p:nvPr/>
        </p:nvSpPr>
        <p:spPr>
          <a:xfrm>
            <a:off x="1299409" y="8834867"/>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Senior</a:t>
            </a:r>
          </a:p>
        </p:txBody>
      </p:sp>
      <p:sp>
        <p:nvSpPr>
          <p:cNvPr id="8" name="Rektangel: rundade hörn 7">
            <a:extLst>
              <a:ext uri="{FF2B5EF4-FFF2-40B4-BE49-F238E27FC236}">
                <a16:creationId xmlns:a16="http://schemas.microsoft.com/office/drawing/2014/main" id="{652AB9B5-36B9-EEEA-4215-A00901F61E54}"/>
              </a:ext>
            </a:extLst>
          </p:cNvPr>
          <p:cNvSpPr/>
          <p:nvPr/>
        </p:nvSpPr>
        <p:spPr>
          <a:xfrm>
            <a:off x="4511841" y="8834866"/>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Barn- och ungdom</a:t>
            </a:r>
          </a:p>
        </p:txBody>
      </p:sp>
      <p:sp>
        <p:nvSpPr>
          <p:cNvPr id="9" name="Rektangel: rundade hörn 8">
            <a:extLst>
              <a:ext uri="{FF2B5EF4-FFF2-40B4-BE49-F238E27FC236}">
                <a16:creationId xmlns:a16="http://schemas.microsoft.com/office/drawing/2014/main" id="{2251A7AD-5FD1-D6E5-73C8-6C8DC6544AA0}"/>
              </a:ext>
            </a:extLst>
          </p:cNvPr>
          <p:cNvSpPr/>
          <p:nvPr/>
        </p:nvSpPr>
        <p:spPr>
          <a:xfrm>
            <a:off x="7724273" y="8844892"/>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Motion</a:t>
            </a:r>
          </a:p>
        </p:txBody>
      </p:sp>
      <p:sp>
        <p:nvSpPr>
          <p:cNvPr id="10" name="Rektangel: rundade hörn 9">
            <a:extLst>
              <a:ext uri="{FF2B5EF4-FFF2-40B4-BE49-F238E27FC236}">
                <a16:creationId xmlns:a16="http://schemas.microsoft.com/office/drawing/2014/main" id="{A2DA1EA8-8362-6A12-9E03-B1D2E896478C}"/>
              </a:ext>
            </a:extLst>
          </p:cNvPr>
          <p:cNvSpPr/>
          <p:nvPr/>
        </p:nvSpPr>
        <p:spPr>
          <a:xfrm>
            <a:off x="10968789" y="8834865"/>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Para</a:t>
            </a:r>
          </a:p>
        </p:txBody>
      </p:sp>
      <p:sp>
        <p:nvSpPr>
          <p:cNvPr id="11" name="Rektangel: rundade hörn 10">
            <a:extLst>
              <a:ext uri="{FF2B5EF4-FFF2-40B4-BE49-F238E27FC236}">
                <a16:creationId xmlns:a16="http://schemas.microsoft.com/office/drawing/2014/main" id="{4DD53AE0-3FB0-1F4C-03C0-0B21508CC885}"/>
              </a:ext>
            </a:extLst>
          </p:cNvPr>
          <p:cNvSpPr/>
          <p:nvPr/>
        </p:nvSpPr>
        <p:spPr>
          <a:xfrm>
            <a:off x="14225338" y="8844891"/>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Gå</a:t>
            </a:r>
          </a:p>
        </p:txBody>
      </p:sp>
      <p:sp>
        <p:nvSpPr>
          <p:cNvPr id="12" name="Rektangel: rundade hörn 11">
            <a:extLst>
              <a:ext uri="{FF2B5EF4-FFF2-40B4-BE49-F238E27FC236}">
                <a16:creationId xmlns:a16="http://schemas.microsoft.com/office/drawing/2014/main" id="{3DDBF50B-9BED-CC8F-C95F-4BF74CFCFBB1}"/>
              </a:ext>
            </a:extLst>
          </p:cNvPr>
          <p:cNvSpPr/>
          <p:nvPr/>
        </p:nvSpPr>
        <p:spPr>
          <a:xfrm>
            <a:off x="10848473" y="6921419"/>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Sportrådet</a:t>
            </a:r>
          </a:p>
        </p:txBody>
      </p:sp>
      <p:sp>
        <p:nvSpPr>
          <p:cNvPr id="13" name="Rektangel: rundade hörn 12">
            <a:extLst>
              <a:ext uri="{FF2B5EF4-FFF2-40B4-BE49-F238E27FC236}">
                <a16:creationId xmlns:a16="http://schemas.microsoft.com/office/drawing/2014/main" id="{759CB91E-69C1-BB2C-8A7E-2E29C90E1D10}"/>
              </a:ext>
            </a:extLst>
          </p:cNvPr>
          <p:cNvSpPr/>
          <p:nvPr/>
        </p:nvSpPr>
        <p:spPr>
          <a:xfrm>
            <a:off x="7726901" y="6252064"/>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Kansliet</a:t>
            </a:r>
          </a:p>
        </p:txBody>
      </p:sp>
      <p:sp>
        <p:nvSpPr>
          <p:cNvPr id="18" name="Rektangel: rundade hörn 17">
            <a:extLst>
              <a:ext uri="{FF2B5EF4-FFF2-40B4-BE49-F238E27FC236}">
                <a16:creationId xmlns:a16="http://schemas.microsoft.com/office/drawing/2014/main" id="{69650E55-0E78-5628-C1BF-0878763F80C0}"/>
              </a:ext>
            </a:extLst>
          </p:cNvPr>
          <p:cNvSpPr/>
          <p:nvPr/>
        </p:nvSpPr>
        <p:spPr>
          <a:xfrm>
            <a:off x="7668126" y="1625098"/>
            <a:ext cx="2951747"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a:t>Riksidrottsförbundet</a:t>
            </a:r>
            <a:br>
              <a:rPr lang="sv-SE"/>
            </a:br>
            <a:r>
              <a:rPr lang="sv-SE"/>
              <a:t>Svenska Fotbollsförbundet</a:t>
            </a:r>
            <a:br>
              <a:rPr lang="sv-SE"/>
            </a:br>
            <a:r>
              <a:rPr lang="sv-SE"/>
              <a:t>Stockholms Fotbollsförbund</a:t>
            </a:r>
          </a:p>
        </p:txBody>
      </p:sp>
      <p:sp>
        <p:nvSpPr>
          <p:cNvPr id="19" name="Rektangel: rundade hörn 18">
            <a:extLst>
              <a:ext uri="{FF2B5EF4-FFF2-40B4-BE49-F238E27FC236}">
                <a16:creationId xmlns:a16="http://schemas.microsoft.com/office/drawing/2014/main" id="{B651A18A-7E0B-0265-5FC5-297AA1E1EA58}"/>
              </a:ext>
            </a:extLst>
          </p:cNvPr>
          <p:cNvSpPr/>
          <p:nvPr/>
        </p:nvSpPr>
        <p:spPr>
          <a:xfrm>
            <a:off x="7724273" y="4709742"/>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Styrelsen</a:t>
            </a:r>
          </a:p>
        </p:txBody>
      </p:sp>
      <p:sp>
        <p:nvSpPr>
          <p:cNvPr id="20" name="Rektangel: rundade hörn 19">
            <a:extLst>
              <a:ext uri="{FF2B5EF4-FFF2-40B4-BE49-F238E27FC236}">
                <a16:creationId xmlns:a16="http://schemas.microsoft.com/office/drawing/2014/main" id="{CEBB872A-BAE8-96DC-D20C-11BB9BA068A6}"/>
              </a:ext>
            </a:extLst>
          </p:cNvPr>
          <p:cNvSpPr/>
          <p:nvPr/>
        </p:nvSpPr>
        <p:spPr>
          <a:xfrm>
            <a:off x="7724273" y="3167420"/>
            <a:ext cx="2895600" cy="1201751"/>
          </a:xfrm>
          <a:prstGeom prst="roundRect">
            <a:avLst/>
          </a:prstGeom>
          <a:solidFill>
            <a:srgbClr val="244F8F"/>
          </a:solidFill>
          <a:ln>
            <a:solidFill>
              <a:srgbClr val="FFE1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400"/>
              <a:t>Årsmötet</a:t>
            </a:r>
          </a:p>
        </p:txBody>
      </p:sp>
      <p:pic>
        <p:nvPicPr>
          <p:cNvPr id="35" name="Picture 10">
            <a:extLst>
              <a:ext uri="{FF2B5EF4-FFF2-40B4-BE49-F238E27FC236}">
                <a16:creationId xmlns:a16="http://schemas.microsoft.com/office/drawing/2014/main" id="{5C0BE428-338F-EFE9-D4A9-B41D49B6609F}"/>
              </a:ext>
            </a:extLst>
          </p:cNvPr>
          <p:cNvPicPr>
            <a:picLocks noChangeAspect="1"/>
          </p:cNvPicPr>
          <p:nvPr/>
        </p:nvPicPr>
        <p:blipFill>
          <a:blip r:embed="rId3"/>
          <a:srcRect/>
          <a:stretch>
            <a:fillRect/>
          </a:stretch>
        </p:blipFill>
        <p:spPr>
          <a:xfrm>
            <a:off x="16109823" y="162973"/>
            <a:ext cx="1993479" cy="2325413"/>
          </a:xfrm>
          <a:prstGeom prst="rect">
            <a:avLst/>
          </a:prstGeom>
        </p:spPr>
      </p:pic>
    </p:spTree>
    <p:extLst>
      <p:ext uri="{BB962C8B-B14F-4D97-AF65-F5344CB8AC3E}">
        <p14:creationId xmlns:p14="http://schemas.microsoft.com/office/powerpoint/2010/main" val="1877998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8594" t="9295" b="29650"/>
          <a:stretch>
            <a:fillRect/>
          </a:stretch>
        </p:blipFill>
        <p:spPr>
          <a:xfrm>
            <a:off x="0" y="0"/>
            <a:ext cx="18288000" cy="10287000"/>
          </a:xfrm>
          <a:prstGeom prst="rect">
            <a:avLst/>
          </a:prstGeom>
        </p:spPr>
      </p:pic>
      <p:sp>
        <p:nvSpPr>
          <p:cNvPr id="3" name="AutoShape 3"/>
          <p:cNvSpPr/>
          <p:nvPr/>
        </p:nvSpPr>
        <p:spPr>
          <a:xfrm>
            <a:off x="8180725" y="621373"/>
            <a:ext cx="9191115" cy="5192737"/>
          </a:xfrm>
          <a:prstGeom prst="rect">
            <a:avLst/>
          </a:prstGeom>
          <a:solidFill>
            <a:srgbClr val="FFFFFF">
              <a:alpha val="89804"/>
            </a:srgbClr>
          </a:solidFill>
        </p:spPr>
        <p:txBody>
          <a:bodyPr/>
          <a:lstStyle/>
          <a:p>
            <a:endParaRPr lang="sv-SE"/>
          </a:p>
        </p:txBody>
      </p:sp>
      <p:sp>
        <p:nvSpPr>
          <p:cNvPr id="5" name="TextBox 5"/>
          <p:cNvSpPr txBox="1"/>
          <p:nvPr/>
        </p:nvSpPr>
        <p:spPr>
          <a:xfrm>
            <a:off x="8691240" y="1148937"/>
            <a:ext cx="8451439" cy="4137608"/>
          </a:xfrm>
          <a:prstGeom prst="rect">
            <a:avLst/>
          </a:prstGeom>
        </p:spPr>
        <p:txBody>
          <a:bodyPr lIns="0" tIns="0" rIns="0" bIns="0" rtlCol="0" anchor="t">
            <a:spAutoFit/>
          </a:bodyPr>
          <a:lstStyle/>
          <a:p>
            <a:pPr algn="ctr">
              <a:lnSpc>
                <a:spcPts val="4580"/>
              </a:lnSpc>
            </a:pPr>
            <a:r>
              <a:rPr lang="en-US" sz="3724" dirty="0" err="1">
                <a:solidFill>
                  <a:srgbClr val="0071BB"/>
                </a:solidFill>
                <a:latin typeface="Lato"/>
              </a:rPr>
              <a:t>Alla</a:t>
            </a:r>
            <a:r>
              <a:rPr lang="en-US" sz="3724" dirty="0">
                <a:solidFill>
                  <a:srgbClr val="0071BB"/>
                </a:solidFill>
                <a:latin typeface="Lato"/>
              </a:rPr>
              <a:t> </a:t>
            </a:r>
            <a:r>
              <a:rPr lang="en-US" sz="3724" dirty="0" err="1">
                <a:solidFill>
                  <a:srgbClr val="0071BB"/>
                </a:solidFill>
                <a:latin typeface="Lato"/>
              </a:rPr>
              <a:t>som</a:t>
            </a:r>
            <a:r>
              <a:rPr lang="en-US" sz="3724" dirty="0">
                <a:solidFill>
                  <a:srgbClr val="0071BB"/>
                </a:solidFill>
                <a:latin typeface="Lato"/>
              </a:rPr>
              <a:t> </a:t>
            </a:r>
            <a:r>
              <a:rPr lang="en-US" sz="3724" dirty="0" err="1">
                <a:solidFill>
                  <a:srgbClr val="0071BB"/>
                </a:solidFill>
                <a:latin typeface="Lato"/>
              </a:rPr>
              <a:t>vill</a:t>
            </a:r>
            <a:r>
              <a:rPr lang="en-US" sz="3724" dirty="0">
                <a:solidFill>
                  <a:srgbClr val="0071BB"/>
                </a:solidFill>
                <a:latin typeface="Lato"/>
              </a:rPr>
              <a:t> </a:t>
            </a:r>
            <a:r>
              <a:rPr lang="en-US" sz="3724" dirty="0" err="1">
                <a:solidFill>
                  <a:srgbClr val="0071BB"/>
                </a:solidFill>
                <a:latin typeface="Lato"/>
              </a:rPr>
              <a:t>kan</a:t>
            </a:r>
            <a:r>
              <a:rPr lang="en-US" sz="3724" dirty="0">
                <a:solidFill>
                  <a:srgbClr val="0071BB"/>
                </a:solidFill>
                <a:latin typeface="Lato"/>
              </a:rPr>
              <a:t> </a:t>
            </a:r>
            <a:r>
              <a:rPr lang="en-US" sz="3724" dirty="0" err="1">
                <a:solidFill>
                  <a:srgbClr val="0071BB"/>
                </a:solidFill>
                <a:latin typeface="Lato"/>
              </a:rPr>
              <a:t>spela</a:t>
            </a:r>
            <a:r>
              <a:rPr lang="en-US" sz="3724" dirty="0">
                <a:solidFill>
                  <a:srgbClr val="0071BB"/>
                </a:solidFill>
                <a:latin typeface="Lato"/>
              </a:rPr>
              <a:t> </a:t>
            </a:r>
            <a:r>
              <a:rPr lang="en-US" sz="3724" dirty="0" err="1">
                <a:solidFill>
                  <a:srgbClr val="0071BB"/>
                </a:solidFill>
                <a:latin typeface="Lato"/>
              </a:rPr>
              <a:t>fotboll</a:t>
            </a:r>
            <a:r>
              <a:rPr lang="en-US" sz="3724" dirty="0">
                <a:solidFill>
                  <a:srgbClr val="0071BB"/>
                </a:solidFill>
                <a:latin typeface="Lato"/>
              </a:rPr>
              <a:t> i IFK Viksjö</a:t>
            </a:r>
          </a:p>
          <a:p>
            <a:pPr algn="ctr">
              <a:lnSpc>
                <a:spcPts val="5933"/>
              </a:lnSpc>
            </a:pPr>
            <a:r>
              <a:rPr lang="en-US" sz="4824" dirty="0">
                <a:solidFill>
                  <a:srgbClr val="0071BB"/>
                </a:solidFill>
                <a:latin typeface="Lato"/>
              </a:rPr>
              <a:t>OM</a:t>
            </a:r>
          </a:p>
          <a:p>
            <a:pPr algn="ctr">
              <a:lnSpc>
                <a:spcPts val="4575"/>
              </a:lnSpc>
            </a:pPr>
            <a:r>
              <a:rPr lang="en-US" sz="3720" dirty="0" err="1">
                <a:solidFill>
                  <a:srgbClr val="0071BB"/>
                </a:solidFill>
                <a:latin typeface="Lato"/>
              </a:rPr>
              <a:t>anhöriga</a:t>
            </a:r>
            <a:r>
              <a:rPr lang="en-US" sz="3720" dirty="0">
                <a:solidFill>
                  <a:srgbClr val="0071BB"/>
                </a:solidFill>
                <a:latin typeface="Lato"/>
              </a:rPr>
              <a:t> </a:t>
            </a:r>
            <a:r>
              <a:rPr lang="en-US" sz="3720" dirty="0" err="1">
                <a:solidFill>
                  <a:srgbClr val="0071BB"/>
                </a:solidFill>
                <a:latin typeface="Lato"/>
              </a:rPr>
              <a:t>ställer</a:t>
            </a:r>
            <a:r>
              <a:rPr lang="en-US" sz="3720" dirty="0">
                <a:solidFill>
                  <a:srgbClr val="0071BB"/>
                </a:solidFill>
                <a:latin typeface="Lato"/>
              </a:rPr>
              <a:t> </a:t>
            </a:r>
            <a:r>
              <a:rPr lang="en-US" sz="3720" dirty="0" err="1">
                <a:solidFill>
                  <a:srgbClr val="0071BB"/>
                </a:solidFill>
                <a:latin typeface="Lato"/>
              </a:rPr>
              <a:t>upp</a:t>
            </a:r>
            <a:r>
              <a:rPr lang="en-US" sz="3720" dirty="0">
                <a:solidFill>
                  <a:srgbClr val="0071BB"/>
                </a:solidFill>
                <a:latin typeface="Lato"/>
              </a:rPr>
              <a:t> </a:t>
            </a:r>
            <a:r>
              <a:rPr lang="en-US" sz="3720" dirty="0" err="1">
                <a:solidFill>
                  <a:srgbClr val="0071BB"/>
                </a:solidFill>
                <a:latin typeface="Lato"/>
              </a:rPr>
              <a:t>och</a:t>
            </a:r>
            <a:r>
              <a:rPr lang="en-US" sz="3720" dirty="0">
                <a:solidFill>
                  <a:srgbClr val="0071BB"/>
                </a:solidFill>
                <a:latin typeface="Lato"/>
              </a:rPr>
              <a:t> </a:t>
            </a:r>
            <a:r>
              <a:rPr lang="en-US" sz="3720" dirty="0" err="1">
                <a:solidFill>
                  <a:srgbClr val="0071BB"/>
                </a:solidFill>
                <a:latin typeface="Lato"/>
              </a:rPr>
              <a:t>hjälper</a:t>
            </a:r>
            <a:r>
              <a:rPr lang="en-US" sz="3720" dirty="0">
                <a:solidFill>
                  <a:srgbClr val="0071BB"/>
                </a:solidFill>
                <a:latin typeface="Lato"/>
              </a:rPr>
              <a:t> till</a:t>
            </a:r>
          </a:p>
          <a:p>
            <a:pPr algn="ctr">
              <a:lnSpc>
                <a:spcPts val="4405"/>
              </a:lnSpc>
            </a:pPr>
            <a:endParaRPr lang="en-US" sz="3720" dirty="0">
              <a:solidFill>
                <a:srgbClr val="0071BB"/>
              </a:solidFill>
              <a:latin typeface="Lato"/>
            </a:endParaRPr>
          </a:p>
          <a:p>
            <a:pPr algn="ctr">
              <a:lnSpc>
                <a:spcPts val="4405"/>
              </a:lnSpc>
              <a:spcBef>
                <a:spcPct val="0"/>
              </a:spcBef>
            </a:pPr>
            <a:endParaRPr lang="en-US" sz="3720" dirty="0">
              <a:solidFill>
                <a:srgbClr val="0071BB"/>
              </a:solidFill>
              <a:latin typeface="Lato"/>
            </a:endParaRPr>
          </a:p>
          <a:p>
            <a:pPr algn="ctr">
              <a:lnSpc>
                <a:spcPts val="4399"/>
              </a:lnSpc>
              <a:spcBef>
                <a:spcPct val="0"/>
              </a:spcBef>
            </a:pPr>
            <a:r>
              <a:rPr lang="en-US" sz="3120" dirty="0">
                <a:solidFill>
                  <a:srgbClr val="0071BB"/>
                </a:solidFill>
                <a:latin typeface="Lato Italics"/>
              </a:rPr>
              <a:t>IFK Viksjö </a:t>
            </a:r>
            <a:r>
              <a:rPr lang="en-US" sz="3120" dirty="0" err="1">
                <a:solidFill>
                  <a:srgbClr val="0071BB"/>
                </a:solidFill>
                <a:latin typeface="Lato Italics"/>
              </a:rPr>
              <a:t>är</a:t>
            </a:r>
            <a:r>
              <a:rPr lang="en-US" sz="3120" dirty="0">
                <a:solidFill>
                  <a:srgbClr val="0071BB"/>
                </a:solidFill>
                <a:latin typeface="Lato Italics"/>
              </a:rPr>
              <a:t> </a:t>
            </a:r>
            <a:r>
              <a:rPr lang="en-US" sz="3120" dirty="0" err="1">
                <a:solidFill>
                  <a:srgbClr val="0071BB"/>
                </a:solidFill>
                <a:latin typeface="Lato Italics"/>
              </a:rPr>
              <a:t>en</a:t>
            </a:r>
            <a:r>
              <a:rPr lang="en-US" sz="3120" dirty="0">
                <a:solidFill>
                  <a:srgbClr val="0071BB"/>
                </a:solidFill>
                <a:latin typeface="Lato Italics"/>
              </a:rPr>
              <a:t> </a:t>
            </a:r>
            <a:r>
              <a:rPr lang="en-US" sz="3120" dirty="0" err="1">
                <a:solidFill>
                  <a:srgbClr val="0071BB"/>
                </a:solidFill>
                <a:latin typeface="Lato Italics"/>
              </a:rPr>
              <a:t>ideell</a:t>
            </a:r>
            <a:r>
              <a:rPr lang="en-US" sz="3120" dirty="0">
                <a:solidFill>
                  <a:srgbClr val="0071BB"/>
                </a:solidFill>
                <a:latin typeface="Lato Italics"/>
              </a:rPr>
              <a:t> </a:t>
            </a:r>
            <a:r>
              <a:rPr lang="en-US" sz="3120" dirty="0" err="1">
                <a:solidFill>
                  <a:srgbClr val="0071BB"/>
                </a:solidFill>
                <a:latin typeface="Lato Italics"/>
              </a:rPr>
              <a:t>förening</a:t>
            </a:r>
            <a:r>
              <a:rPr lang="en-US" sz="3120" dirty="0">
                <a:solidFill>
                  <a:srgbClr val="0071BB"/>
                </a:solidFill>
                <a:latin typeface="Lato Italics"/>
              </a:rPr>
              <a:t> </a:t>
            </a:r>
          </a:p>
          <a:p>
            <a:pPr algn="ctr">
              <a:lnSpc>
                <a:spcPts val="4399"/>
              </a:lnSpc>
              <a:spcBef>
                <a:spcPct val="0"/>
              </a:spcBef>
            </a:pPr>
            <a:r>
              <a:rPr lang="en-US" sz="3120" dirty="0" err="1">
                <a:solidFill>
                  <a:srgbClr val="0071BB"/>
                </a:solidFill>
                <a:latin typeface="Lato Italics"/>
              </a:rPr>
              <a:t>som</a:t>
            </a:r>
            <a:r>
              <a:rPr lang="en-US" sz="3120" dirty="0">
                <a:solidFill>
                  <a:srgbClr val="0071BB"/>
                </a:solidFill>
                <a:latin typeface="Lato Italics"/>
              </a:rPr>
              <a:t> </a:t>
            </a:r>
            <a:r>
              <a:rPr lang="en-US" sz="3120" dirty="0" err="1">
                <a:solidFill>
                  <a:srgbClr val="0071BB"/>
                </a:solidFill>
                <a:latin typeface="Lato Italics"/>
              </a:rPr>
              <a:t>bygger</a:t>
            </a:r>
            <a:r>
              <a:rPr lang="en-US" sz="3120" dirty="0">
                <a:solidFill>
                  <a:srgbClr val="0071BB"/>
                </a:solidFill>
                <a:latin typeface="Lato Italics"/>
              </a:rPr>
              <a:t> </a:t>
            </a:r>
            <a:r>
              <a:rPr lang="en-US" sz="3120" dirty="0" err="1">
                <a:solidFill>
                  <a:srgbClr val="0071BB"/>
                </a:solidFill>
                <a:latin typeface="Lato Italics"/>
              </a:rPr>
              <a:t>på</a:t>
            </a:r>
            <a:r>
              <a:rPr lang="en-US" sz="3120" dirty="0">
                <a:solidFill>
                  <a:srgbClr val="0071BB"/>
                </a:solidFill>
                <a:latin typeface="Lato Italics"/>
              </a:rPr>
              <a:t> </a:t>
            </a:r>
            <a:r>
              <a:rPr lang="en-US" sz="3120" dirty="0" err="1">
                <a:solidFill>
                  <a:srgbClr val="0071BB"/>
                </a:solidFill>
                <a:latin typeface="Lato Italics"/>
              </a:rPr>
              <a:t>ideellt</a:t>
            </a:r>
            <a:r>
              <a:rPr lang="en-US" sz="3120" dirty="0">
                <a:solidFill>
                  <a:srgbClr val="0071BB"/>
                </a:solidFill>
                <a:latin typeface="Lato Italics"/>
              </a:rPr>
              <a:t> </a:t>
            </a:r>
            <a:r>
              <a:rPr lang="en-US" sz="3120" dirty="0" err="1">
                <a:solidFill>
                  <a:srgbClr val="0071BB"/>
                </a:solidFill>
                <a:latin typeface="Lato Italics"/>
              </a:rPr>
              <a:t>engagemang</a:t>
            </a:r>
            <a:endParaRPr lang="en-US" sz="3120" dirty="0">
              <a:solidFill>
                <a:srgbClr val="0071BB"/>
              </a:solidFill>
              <a:latin typeface="Lato Itali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2" name="AutoShape 2"/>
          <p:cNvSpPr/>
          <p:nvPr/>
        </p:nvSpPr>
        <p:spPr>
          <a:xfrm>
            <a:off x="-586276" y="-537550"/>
            <a:ext cx="4479574" cy="11362100"/>
          </a:xfrm>
          <a:prstGeom prst="rect">
            <a:avLst/>
          </a:prstGeom>
          <a:solidFill>
            <a:srgbClr val="FFFFFF"/>
          </a:solidFill>
        </p:spPr>
        <p:txBody>
          <a:bodyPr/>
          <a:lstStyle/>
          <a:p>
            <a:endParaRPr lang="sv-SE"/>
          </a:p>
        </p:txBody>
      </p:sp>
      <p:grpSp>
        <p:nvGrpSpPr>
          <p:cNvPr id="3" name="Group 3"/>
          <p:cNvGrpSpPr/>
          <p:nvPr/>
        </p:nvGrpSpPr>
        <p:grpSpPr>
          <a:xfrm>
            <a:off x="1028700" y="1028700"/>
            <a:ext cx="4985984" cy="8229600"/>
            <a:chOff x="0" y="0"/>
            <a:chExt cx="6647978" cy="10972800"/>
          </a:xfrm>
        </p:grpSpPr>
        <p:pic>
          <p:nvPicPr>
            <p:cNvPr id="4" name="Picture 4"/>
            <p:cNvPicPr>
              <a:picLocks noChangeAspect="1"/>
            </p:cNvPicPr>
            <p:nvPr/>
          </p:nvPicPr>
          <p:blipFill>
            <a:blip r:embed="rId3"/>
            <a:srcRect l="2903" r="4223" b="171"/>
            <a:stretch>
              <a:fillRect/>
            </a:stretch>
          </p:blipFill>
          <p:spPr>
            <a:xfrm>
              <a:off x="0" y="0"/>
              <a:ext cx="6647978" cy="5359400"/>
            </a:xfrm>
            <a:prstGeom prst="rect">
              <a:avLst/>
            </a:prstGeom>
          </p:spPr>
        </p:pic>
        <p:pic>
          <p:nvPicPr>
            <p:cNvPr id="5" name="Picture 5"/>
            <p:cNvPicPr>
              <a:picLocks noChangeAspect="1"/>
            </p:cNvPicPr>
            <p:nvPr/>
          </p:nvPicPr>
          <p:blipFill>
            <a:blip r:embed="rId4"/>
            <a:srcRect l="9372" t="6354" r="9871" b="6841"/>
            <a:stretch>
              <a:fillRect/>
            </a:stretch>
          </p:blipFill>
          <p:spPr>
            <a:xfrm>
              <a:off x="0" y="5613400"/>
              <a:ext cx="6647978" cy="5359400"/>
            </a:xfrm>
            <a:prstGeom prst="rect">
              <a:avLst/>
            </a:prstGeom>
          </p:spPr>
        </p:pic>
      </p:grpSp>
      <p:grpSp>
        <p:nvGrpSpPr>
          <p:cNvPr id="6" name="Group 6"/>
          <p:cNvGrpSpPr/>
          <p:nvPr/>
        </p:nvGrpSpPr>
        <p:grpSpPr>
          <a:xfrm>
            <a:off x="6668840" y="876300"/>
            <a:ext cx="10477620" cy="2683253"/>
            <a:chOff x="-151221" y="-1766478"/>
            <a:chExt cx="13970159" cy="3577670"/>
          </a:xfrm>
        </p:grpSpPr>
        <p:sp>
          <p:nvSpPr>
            <p:cNvPr id="7" name="TextBox 7"/>
            <p:cNvSpPr txBox="1"/>
            <p:nvPr/>
          </p:nvSpPr>
          <p:spPr>
            <a:xfrm>
              <a:off x="-132060" y="-1766478"/>
              <a:ext cx="13950998" cy="1292148"/>
            </a:xfrm>
            <a:prstGeom prst="rect">
              <a:avLst/>
            </a:prstGeom>
          </p:spPr>
          <p:txBody>
            <a:bodyPr lIns="0" tIns="0" rIns="0" bIns="0" rtlCol="0" anchor="t">
              <a:spAutoFit/>
            </a:bodyPr>
            <a:lstStyle/>
            <a:p>
              <a:pPr>
                <a:lnSpc>
                  <a:spcPts val="8231"/>
                </a:lnSpc>
              </a:pPr>
              <a:r>
                <a:rPr lang="en-US" sz="6600" err="1">
                  <a:solidFill>
                    <a:srgbClr val="FFE100"/>
                  </a:solidFill>
                  <a:latin typeface="Bebas Neue Cyrillic"/>
                </a:rPr>
                <a:t>säsongsplanering</a:t>
              </a:r>
              <a:endParaRPr lang="en-US" sz="6600">
                <a:solidFill>
                  <a:srgbClr val="FFE100"/>
                </a:solidFill>
                <a:latin typeface="Bebas Neue Cyrillic"/>
              </a:endParaRPr>
            </a:p>
          </p:txBody>
        </p:sp>
        <p:sp>
          <p:nvSpPr>
            <p:cNvPr id="8" name="AutoShape 8"/>
            <p:cNvSpPr/>
            <p:nvPr/>
          </p:nvSpPr>
          <p:spPr>
            <a:xfrm>
              <a:off x="-132060" y="47125"/>
              <a:ext cx="1517767" cy="124865"/>
            </a:xfrm>
            <a:prstGeom prst="rect">
              <a:avLst/>
            </a:prstGeom>
            <a:solidFill>
              <a:srgbClr val="FFE100"/>
            </a:solidFill>
          </p:spPr>
          <p:txBody>
            <a:bodyPr/>
            <a:lstStyle/>
            <a:p>
              <a:endParaRPr lang="sv-SE"/>
            </a:p>
          </p:txBody>
        </p:sp>
        <p:sp>
          <p:nvSpPr>
            <p:cNvPr id="9" name="TextBox 9"/>
            <p:cNvSpPr txBox="1"/>
            <p:nvPr/>
          </p:nvSpPr>
          <p:spPr>
            <a:xfrm>
              <a:off x="-151221" y="1063124"/>
              <a:ext cx="13959464" cy="748068"/>
            </a:xfrm>
            <a:prstGeom prst="rect">
              <a:avLst/>
            </a:prstGeom>
          </p:spPr>
          <p:txBody>
            <a:bodyPr lIns="0" tIns="0" rIns="0" bIns="0" rtlCol="0" anchor="t">
              <a:spAutoFit/>
            </a:bodyPr>
            <a:lstStyle/>
            <a:p>
              <a:pPr marL="457200" indent="-457200">
                <a:lnSpc>
                  <a:spcPct val="150000"/>
                </a:lnSpc>
                <a:buFont typeface="Arial" panose="020B0604020202020204" pitchFamily="34" charset="0"/>
                <a:buChar char="•"/>
              </a:pPr>
              <a:endParaRPr lang="en-US" sz="2799">
                <a:solidFill>
                  <a:srgbClr val="FFFFFF"/>
                </a:solidFill>
                <a:latin typeface="Lato"/>
              </a:endParaRPr>
            </a:p>
          </p:txBody>
        </p:sp>
      </p:grpSp>
      <p:pic>
        <p:nvPicPr>
          <p:cNvPr id="10" name="Picture 10"/>
          <p:cNvPicPr>
            <a:picLocks noChangeAspect="1"/>
          </p:cNvPicPr>
          <p:nvPr/>
        </p:nvPicPr>
        <p:blipFill>
          <a:blip r:embed="rId5"/>
          <a:srcRect/>
          <a:stretch>
            <a:fillRect/>
          </a:stretch>
        </p:blipFill>
        <p:spPr>
          <a:xfrm>
            <a:off x="16144466" y="7694822"/>
            <a:ext cx="1993479" cy="2325413"/>
          </a:xfrm>
          <a:prstGeom prst="rect">
            <a:avLst/>
          </a:prstGeom>
        </p:spPr>
      </p:pic>
      <p:sp>
        <p:nvSpPr>
          <p:cNvPr id="12" name="textruta 11">
            <a:extLst>
              <a:ext uri="{FF2B5EF4-FFF2-40B4-BE49-F238E27FC236}">
                <a16:creationId xmlns:a16="http://schemas.microsoft.com/office/drawing/2014/main" id="{6B6C4CBD-0BDC-F0D4-CA90-9BECCA89AF08}"/>
              </a:ext>
            </a:extLst>
          </p:cNvPr>
          <p:cNvSpPr txBox="1"/>
          <p:nvPr/>
        </p:nvSpPr>
        <p:spPr>
          <a:xfrm>
            <a:off x="6653074" y="3012954"/>
            <a:ext cx="9432758" cy="4185761"/>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Träningstider</a:t>
            </a: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Matcher</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Fotografering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Utbildningar</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Årsmöte </a:t>
            </a:r>
          </a:p>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Sommarläger/</a:t>
            </a:r>
            <a:r>
              <a:rPr kumimoji="0" lang="sv-SE" sz="2800" b="0" i="0" u="none" strike="noStrike" kern="1200" cap="none" spc="0" normalizeH="0" baseline="0" noProof="0" err="1">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påskcamp</a:t>
            </a:r>
            <a:br>
              <a:rPr kumimoji="0" lang="sv-SE" sz="32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br>
            <a:r>
              <a:rPr kumimoji="0" lang="sv-SE" sz="24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Anmälan på hemsidan</a:t>
            </a:r>
            <a:endPar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709956" y="4356173"/>
            <a:ext cx="2145997" cy="2145997"/>
          </a:xfrm>
          <a:prstGeom prst="rect">
            <a:avLst/>
          </a:prstGeom>
        </p:spPr>
      </p:pic>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48910" y="4356173"/>
            <a:ext cx="2145997" cy="2145997"/>
          </a:xfrm>
          <a:prstGeom prst="rect">
            <a:avLst/>
          </a:prstGeom>
        </p:spPr>
      </p:pic>
      <p:pic>
        <p:nvPicPr>
          <p:cNvPr id="4" name="Picture 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71001" y="4356173"/>
            <a:ext cx="2145997" cy="2145997"/>
          </a:xfrm>
          <a:prstGeom prst="rect">
            <a:avLst/>
          </a:prstGeom>
        </p:spPr>
      </p:pic>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32047" y="4356173"/>
            <a:ext cx="2145997" cy="214599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793093" y="4356173"/>
            <a:ext cx="2145997" cy="2145997"/>
          </a:xfrm>
          <a:prstGeom prst="rect">
            <a:avLst/>
          </a:prstGeom>
        </p:spPr>
      </p:pic>
      <p:grpSp>
        <p:nvGrpSpPr>
          <p:cNvPr id="7" name="Group 7"/>
          <p:cNvGrpSpPr/>
          <p:nvPr/>
        </p:nvGrpSpPr>
        <p:grpSpPr>
          <a:xfrm>
            <a:off x="771720" y="566951"/>
            <a:ext cx="12478864" cy="1154190"/>
            <a:chOff x="0" y="0"/>
            <a:chExt cx="16638486" cy="1538920"/>
          </a:xfrm>
        </p:grpSpPr>
        <p:sp>
          <p:nvSpPr>
            <p:cNvPr id="8" name="TextBox 8"/>
            <p:cNvSpPr txBox="1"/>
            <p:nvPr/>
          </p:nvSpPr>
          <p:spPr>
            <a:xfrm>
              <a:off x="0" y="-9525"/>
              <a:ext cx="16638486" cy="1089025"/>
            </a:xfrm>
            <a:prstGeom prst="rect">
              <a:avLst/>
            </a:prstGeom>
          </p:spPr>
          <p:txBody>
            <a:bodyPr lIns="0" tIns="0" rIns="0" bIns="0" rtlCol="0" anchor="t">
              <a:spAutoFit/>
            </a:bodyPr>
            <a:lstStyle/>
            <a:p>
              <a:pPr>
                <a:lnSpc>
                  <a:spcPts val="6431"/>
                </a:lnSpc>
              </a:pPr>
              <a:r>
                <a:rPr lang="en-US" sz="6600" err="1">
                  <a:solidFill>
                    <a:srgbClr val="FFE100"/>
                  </a:solidFill>
                  <a:latin typeface="Bebas Neue Cyrillic"/>
                </a:rPr>
                <a:t>viktiga</a:t>
              </a:r>
              <a:r>
                <a:rPr lang="en-US" sz="6600">
                  <a:solidFill>
                    <a:srgbClr val="FFE100"/>
                  </a:solidFill>
                  <a:latin typeface="Bebas Neue Cyrillic"/>
                </a:rPr>
                <a:t> datum</a:t>
              </a:r>
            </a:p>
          </p:txBody>
        </p:sp>
        <p:sp>
          <p:nvSpPr>
            <p:cNvPr id="9" name="AutoShape 9"/>
            <p:cNvSpPr/>
            <p:nvPr/>
          </p:nvSpPr>
          <p:spPr>
            <a:xfrm>
              <a:off x="0" y="1414055"/>
              <a:ext cx="1517766" cy="124865"/>
            </a:xfrm>
            <a:prstGeom prst="rect">
              <a:avLst/>
            </a:prstGeom>
            <a:solidFill>
              <a:srgbClr val="FFE100"/>
            </a:solidFill>
          </p:spPr>
          <p:txBody>
            <a:bodyPr/>
            <a:lstStyle/>
            <a:p>
              <a:endParaRPr lang="sv-SE"/>
            </a:p>
          </p:txBody>
        </p:sp>
      </p:grpSp>
      <p:sp>
        <p:nvSpPr>
          <p:cNvPr id="10" name="TextBox 10"/>
          <p:cNvSpPr txBox="1"/>
          <p:nvPr/>
        </p:nvSpPr>
        <p:spPr>
          <a:xfrm>
            <a:off x="794573" y="6933808"/>
            <a:ext cx="3254672" cy="487299"/>
          </a:xfrm>
          <a:prstGeom prst="rect">
            <a:avLst/>
          </a:prstGeom>
        </p:spPr>
        <p:txBody>
          <a:bodyPr lIns="0" tIns="0" rIns="0" bIns="0" rtlCol="0" anchor="t">
            <a:spAutoFit/>
          </a:bodyPr>
          <a:lstStyle/>
          <a:p>
            <a:pPr algn="ctr">
              <a:lnSpc>
                <a:spcPts val="3947"/>
              </a:lnSpc>
            </a:pPr>
            <a:r>
              <a:rPr lang="en-US" sz="2799">
                <a:solidFill>
                  <a:srgbClr val="FFFFFF"/>
                </a:solidFill>
                <a:latin typeface="Lato"/>
              </a:rPr>
              <a:t>text</a:t>
            </a:r>
          </a:p>
        </p:txBody>
      </p:sp>
      <p:sp>
        <p:nvSpPr>
          <p:cNvPr id="11" name="TextBox 11"/>
          <p:cNvSpPr txBox="1"/>
          <p:nvPr/>
        </p:nvSpPr>
        <p:spPr>
          <a:xfrm>
            <a:off x="4155618" y="6933808"/>
            <a:ext cx="3254672" cy="487299"/>
          </a:xfrm>
          <a:prstGeom prst="rect">
            <a:avLst/>
          </a:prstGeom>
        </p:spPr>
        <p:txBody>
          <a:bodyPr lIns="0" tIns="0" rIns="0" bIns="0" rtlCol="0" anchor="t">
            <a:spAutoFit/>
          </a:bodyPr>
          <a:lstStyle/>
          <a:p>
            <a:pPr algn="ctr">
              <a:lnSpc>
                <a:spcPts val="3947"/>
              </a:lnSpc>
            </a:pPr>
            <a:r>
              <a:rPr lang="en-US" sz="2799">
                <a:solidFill>
                  <a:srgbClr val="FFFFFF"/>
                </a:solidFill>
                <a:latin typeface="Lato"/>
              </a:rPr>
              <a:t>text</a:t>
            </a:r>
          </a:p>
        </p:txBody>
      </p:sp>
      <p:sp>
        <p:nvSpPr>
          <p:cNvPr id="12" name="TextBox 12"/>
          <p:cNvSpPr txBox="1"/>
          <p:nvPr/>
        </p:nvSpPr>
        <p:spPr>
          <a:xfrm>
            <a:off x="7516664" y="6933808"/>
            <a:ext cx="3254672" cy="487299"/>
          </a:xfrm>
          <a:prstGeom prst="rect">
            <a:avLst/>
          </a:prstGeom>
        </p:spPr>
        <p:txBody>
          <a:bodyPr lIns="0" tIns="0" rIns="0" bIns="0" rtlCol="0" anchor="t">
            <a:spAutoFit/>
          </a:bodyPr>
          <a:lstStyle/>
          <a:p>
            <a:pPr algn="ctr">
              <a:lnSpc>
                <a:spcPts val="3947"/>
              </a:lnSpc>
            </a:pPr>
            <a:r>
              <a:rPr lang="en-US" sz="2799">
                <a:solidFill>
                  <a:srgbClr val="FFFFFF"/>
                </a:solidFill>
                <a:latin typeface="Lato"/>
              </a:rPr>
              <a:t>text</a:t>
            </a:r>
          </a:p>
        </p:txBody>
      </p:sp>
      <p:sp>
        <p:nvSpPr>
          <p:cNvPr id="13" name="TextBox 13"/>
          <p:cNvSpPr txBox="1"/>
          <p:nvPr/>
        </p:nvSpPr>
        <p:spPr>
          <a:xfrm>
            <a:off x="10877710" y="6933808"/>
            <a:ext cx="3254672" cy="487299"/>
          </a:xfrm>
          <a:prstGeom prst="rect">
            <a:avLst/>
          </a:prstGeom>
        </p:spPr>
        <p:txBody>
          <a:bodyPr lIns="0" tIns="0" rIns="0" bIns="0" rtlCol="0" anchor="t">
            <a:spAutoFit/>
          </a:bodyPr>
          <a:lstStyle/>
          <a:p>
            <a:pPr algn="ctr">
              <a:lnSpc>
                <a:spcPts val="3947"/>
              </a:lnSpc>
            </a:pPr>
            <a:r>
              <a:rPr lang="en-US" sz="2799">
                <a:solidFill>
                  <a:srgbClr val="FFFFFF"/>
                </a:solidFill>
                <a:latin typeface="Lato"/>
              </a:rPr>
              <a:t>text</a:t>
            </a:r>
          </a:p>
        </p:txBody>
      </p:sp>
      <p:sp>
        <p:nvSpPr>
          <p:cNvPr id="14" name="TextBox 14"/>
          <p:cNvSpPr txBox="1"/>
          <p:nvPr/>
        </p:nvSpPr>
        <p:spPr>
          <a:xfrm>
            <a:off x="14238755" y="6933808"/>
            <a:ext cx="3254672" cy="487299"/>
          </a:xfrm>
          <a:prstGeom prst="rect">
            <a:avLst/>
          </a:prstGeom>
        </p:spPr>
        <p:txBody>
          <a:bodyPr lIns="0" tIns="0" rIns="0" bIns="0" rtlCol="0" anchor="t">
            <a:spAutoFit/>
          </a:bodyPr>
          <a:lstStyle/>
          <a:p>
            <a:pPr algn="ctr">
              <a:lnSpc>
                <a:spcPts val="3947"/>
              </a:lnSpc>
            </a:pPr>
            <a:r>
              <a:rPr lang="en-US" sz="2799">
                <a:solidFill>
                  <a:srgbClr val="FFFFFF"/>
                </a:solidFill>
                <a:latin typeface="Lato"/>
              </a:rPr>
              <a:t>text</a:t>
            </a:r>
          </a:p>
        </p:txBody>
      </p:sp>
      <p:sp>
        <p:nvSpPr>
          <p:cNvPr id="15" name="AutoShape 15"/>
          <p:cNvSpPr/>
          <p:nvPr/>
        </p:nvSpPr>
        <p:spPr>
          <a:xfrm>
            <a:off x="-376726" y="-537550"/>
            <a:ext cx="669574" cy="11362100"/>
          </a:xfrm>
          <a:prstGeom prst="rect">
            <a:avLst/>
          </a:prstGeom>
          <a:solidFill>
            <a:srgbClr val="FFFFFF"/>
          </a:solidFill>
        </p:spPr>
        <p:txBody>
          <a:bodyPr/>
          <a:lstStyle/>
          <a:p>
            <a:endParaRPr lang="sv-SE"/>
          </a:p>
        </p:txBody>
      </p:sp>
      <p:sp>
        <p:nvSpPr>
          <p:cNvPr id="16" name="TextBox 16"/>
          <p:cNvSpPr txBox="1"/>
          <p:nvPr/>
        </p:nvSpPr>
        <p:spPr>
          <a:xfrm>
            <a:off x="1344759" y="5142151"/>
            <a:ext cx="2145997" cy="547371"/>
          </a:xfrm>
          <a:prstGeom prst="rect">
            <a:avLst/>
          </a:prstGeom>
        </p:spPr>
        <p:txBody>
          <a:bodyPr lIns="0" tIns="0" rIns="0" bIns="0" rtlCol="0" anchor="t">
            <a:spAutoFit/>
          </a:bodyPr>
          <a:lstStyle/>
          <a:p>
            <a:pPr algn="ctr">
              <a:lnSpc>
                <a:spcPts val="4479"/>
              </a:lnSpc>
            </a:pPr>
            <a:r>
              <a:rPr lang="en-US" sz="3199">
                <a:solidFill>
                  <a:srgbClr val="0071BB"/>
                </a:solidFill>
                <a:latin typeface="Lato Bold"/>
              </a:rPr>
              <a:t>2 maj</a:t>
            </a:r>
          </a:p>
        </p:txBody>
      </p:sp>
      <p:sp>
        <p:nvSpPr>
          <p:cNvPr id="17" name="TextBox 17"/>
          <p:cNvSpPr txBox="1"/>
          <p:nvPr/>
        </p:nvSpPr>
        <p:spPr>
          <a:xfrm>
            <a:off x="4709956" y="5142151"/>
            <a:ext cx="2145997" cy="547371"/>
          </a:xfrm>
          <a:prstGeom prst="rect">
            <a:avLst/>
          </a:prstGeom>
        </p:spPr>
        <p:txBody>
          <a:bodyPr lIns="0" tIns="0" rIns="0" bIns="0" rtlCol="0" anchor="t">
            <a:spAutoFit/>
          </a:bodyPr>
          <a:lstStyle/>
          <a:p>
            <a:pPr algn="ctr">
              <a:lnSpc>
                <a:spcPts val="4479"/>
              </a:lnSpc>
            </a:pPr>
            <a:r>
              <a:rPr lang="en-US" sz="3199">
                <a:solidFill>
                  <a:srgbClr val="0071BB"/>
                </a:solidFill>
                <a:latin typeface="Lato Bold"/>
              </a:rPr>
              <a:t>2 maj</a:t>
            </a:r>
          </a:p>
        </p:txBody>
      </p:sp>
      <p:sp>
        <p:nvSpPr>
          <p:cNvPr id="18" name="TextBox 18"/>
          <p:cNvSpPr txBox="1"/>
          <p:nvPr/>
        </p:nvSpPr>
        <p:spPr>
          <a:xfrm>
            <a:off x="8075153" y="5142151"/>
            <a:ext cx="2145997" cy="547371"/>
          </a:xfrm>
          <a:prstGeom prst="rect">
            <a:avLst/>
          </a:prstGeom>
        </p:spPr>
        <p:txBody>
          <a:bodyPr lIns="0" tIns="0" rIns="0" bIns="0" rtlCol="0" anchor="t">
            <a:spAutoFit/>
          </a:bodyPr>
          <a:lstStyle/>
          <a:p>
            <a:pPr algn="ctr">
              <a:lnSpc>
                <a:spcPts val="4479"/>
              </a:lnSpc>
            </a:pPr>
            <a:r>
              <a:rPr lang="en-US" sz="3199">
                <a:solidFill>
                  <a:srgbClr val="0071BB"/>
                </a:solidFill>
                <a:latin typeface="Lato Bold"/>
              </a:rPr>
              <a:t>2 maj</a:t>
            </a:r>
          </a:p>
        </p:txBody>
      </p:sp>
      <p:sp>
        <p:nvSpPr>
          <p:cNvPr id="19" name="TextBox 19"/>
          <p:cNvSpPr txBox="1"/>
          <p:nvPr/>
        </p:nvSpPr>
        <p:spPr>
          <a:xfrm>
            <a:off x="11440350" y="5142151"/>
            <a:ext cx="2145997" cy="547371"/>
          </a:xfrm>
          <a:prstGeom prst="rect">
            <a:avLst/>
          </a:prstGeom>
        </p:spPr>
        <p:txBody>
          <a:bodyPr lIns="0" tIns="0" rIns="0" bIns="0" rtlCol="0" anchor="t">
            <a:spAutoFit/>
          </a:bodyPr>
          <a:lstStyle/>
          <a:p>
            <a:pPr algn="ctr">
              <a:lnSpc>
                <a:spcPts val="4479"/>
              </a:lnSpc>
            </a:pPr>
            <a:r>
              <a:rPr lang="en-US" sz="3199">
                <a:solidFill>
                  <a:srgbClr val="0071BB"/>
                </a:solidFill>
                <a:latin typeface="Lato Bold"/>
              </a:rPr>
              <a:t>2 maj</a:t>
            </a:r>
          </a:p>
        </p:txBody>
      </p:sp>
      <p:sp>
        <p:nvSpPr>
          <p:cNvPr id="20" name="TextBox 20"/>
          <p:cNvSpPr txBox="1"/>
          <p:nvPr/>
        </p:nvSpPr>
        <p:spPr>
          <a:xfrm>
            <a:off x="14805547" y="5142151"/>
            <a:ext cx="2145997" cy="547371"/>
          </a:xfrm>
          <a:prstGeom prst="rect">
            <a:avLst/>
          </a:prstGeom>
        </p:spPr>
        <p:txBody>
          <a:bodyPr lIns="0" tIns="0" rIns="0" bIns="0" rtlCol="0" anchor="t">
            <a:spAutoFit/>
          </a:bodyPr>
          <a:lstStyle/>
          <a:p>
            <a:pPr algn="ctr">
              <a:lnSpc>
                <a:spcPts val="4479"/>
              </a:lnSpc>
            </a:pPr>
            <a:r>
              <a:rPr lang="en-US" sz="3199">
                <a:solidFill>
                  <a:srgbClr val="0071BB"/>
                </a:solidFill>
                <a:latin typeface="Lato Bold"/>
              </a:rPr>
              <a:t>2 maj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2" name="AutoShape 2"/>
          <p:cNvSpPr/>
          <p:nvPr/>
        </p:nvSpPr>
        <p:spPr>
          <a:xfrm>
            <a:off x="-533400" y="4569184"/>
            <a:ext cx="19354800" cy="95250"/>
          </a:xfrm>
          <a:prstGeom prst="rect">
            <a:avLst/>
          </a:prstGeom>
          <a:solidFill>
            <a:srgbClr val="FFFFFF"/>
          </a:solidFill>
        </p:spPr>
        <p:txBody>
          <a:bodyPr/>
          <a:lstStyle/>
          <a:p>
            <a:endParaRPr lang="sv-SE"/>
          </a:p>
        </p:txBody>
      </p:sp>
      <p:grpSp>
        <p:nvGrpSpPr>
          <p:cNvPr id="4" name="Group 4"/>
          <p:cNvGrpSpPr/>
          <p:nvPr/>
        </p:nvGrpSpPr>
        <p:grpSpPr>
          <a:xfrm>
            <a:off x="819150" y="442154"/>
            <a:ext cx="12688414" cy="1250463"/>
            <a:chOff x="0" y="-19049"/>
            <a:chExt cx="16917886" cy="1667284"/>
          </a:xfrm>
        </p:grpSpPr>
        <p:sp>
          <p:nvSpPr>
            <p:cNvPr id="5" name="TextBox 5"/>
            <p:cNvSpPr txBox="1"/>
            <p:nvPr/>
          </p:nvSpPr>
          <p:spPr>
            <a:xfrm>
              <a:off x="0" y="-19049"/>
              <a:ext cx="16917886" cy="1196909"/>
            </a:xfrm>
            <a:prstGeom prst="rect">
              <a:avLst/>
            </a:prstGeom>
          </p:spPr>
          <p:txBody>
            <a:bodyPr lIns="0" tIns="0" rIns="0" bIns="0" rtlCol="0" anchor="t">
              <a:spAutoFit/>
            </a:bodyPr>
            <a:lstStyle/>
            <a:p>
              <a:pPr>
                <a:lnSpc>
                  <a:spcPts val="7015"/>
                </a:lnSpc>
              </a:pPr>
              <a:r>
                <a:rPr lang="en-US" sz="6600" err="1">
                  <a:solidFill>
                    <a:srgbClr val="FFE100"/>
                  </a:solidFill>
                  <a:latin typeface="Bebas Neue Cyrillic"/>
                </a:rPr>
                <a:t>kommande</a:t>
              </a:r>
              <a:r>
                <a:rPr lang="en-US" sz="6600">
                  <a:solidFill>
                    <a:srgbClr val="FFE100"/>
                  </a:solidFill>
                  <a:latin typeface="Bebas Neue Cyrillic"/>
                </a:rPr>
                <a:t> </a:t>
              </a:r>
              <a:r>
                <a:rPr lang="en-US" sz="6600" err="1">
                  <a:solidFill>
                    <a:srgbClr val="FFE100"/>
                  </a:solidFill>
                  <a:latin typeface="Bebas Neue Cyrillic"/>
                </a:rPr>
                <a:t>aktiviteter</a:t>
              </a:r>
              <a:endParaRPr lang="en-US" sz="6600">
                <a:solidFill>
                  <a:srgbClr val="FFE100"/>
                </a:solidFill>
                <a:latin typeface="Bebas Neue Cyrillic"/>
              </a:endParaRPr>
            </a:p>
          </p:txBody>
        </p:sp>
        <p:sp>
          <p:nvSpPr>
            <p:cNvPr id="6" name="AutoShape 6"/>
            <p:cNvSpPr/>
            <p:nvPr/>
          </p:nvSpPr>
          <p:spPr>
            <a:xfrm>
              <a:off x="0" y="1521273"/>
              <a:ext cx="1543253" cy="126962"/>
            </a:xfrm>
            <a:prstGeom prst="rect">
              <a:avLst/>
            </a:prstGeom>
            <a:solidFill>
              <a:srgbClr val="FFFFFF"/>
            </a:solidFill>
          </p:spPr>
          <p:txBody>
            <a:bodyPr/>
            <a:lstStyle/>
            <a:p>
              <a:endParaRPr lang="sv-SE"/>
            </a:p>
          </p:txBody>
        </p:sp>
      </p:grpSp>
      <p:grpSp>
        <p:nvGrpSpPr>
          <p:cNvPr id="7" name="Group 7"/>
          <p:cNvGrpSpPr/>
          <p:nvPr/>
        </p:nvGrpSpPr>
        <p:grpSpPr>
          <a:xfrm>
            <a:off x="4199128" y="5317290"/>
            <a:ext cx="3339337" cy="954687"/>
            <a:chOff x="0" y="0"/>
            <a:chExt cx="4452449" cy="1272916"/>
          </a:xfrm>
        </p:grpSpPr>
        <p:sp>
          <p:nvSpPr>
            <p:cNvPr id="8" name="TextBox 8"/>
            <p:cNvSpPr txBox="1"/>
            <p:nvPr/>
          </p:nvSpPr>
          <p:spPr>
            <a:xfrm>
              <a:off x="4081" y="694431"/>
              <a:ext cx="4444287" cy="641985"/>
            </a:xfrm>
            <a:prstGeom prst="rect">
              <a:avLst/>
            </a:prstGeom>
          </p:spPr>
          <p:txBody>
            <a:bodyPr lIns="0" tIns="0" rIns="0" bIns="0" rtlCol="0" anchor="t">
              <a:spAutoFit/>
            </a:bodyPr>
            <a:lstStyle/>
            <a:p>
              <a:pPr algn="ctr">
                <a:lnSpc>
                  <a:spcPts val="4199"/>
                </a:lnSpc>
              </a:pPr>
              <a:r>
                <a:rPr lang="en-US" sz="2799">
                  <a:solidFill>
                    <a:srgbClr val="FFFFFF"/>
                  </a:solidFill>
                  <a:latin typeface="Lato"/>
                </a:rPr>
                <a:t>text</a:t>
              </a:r>
            </a:p>
          </p:txBody>
        </p:sp>
        <p:sp>
          <p:nvSpPr>
            <p:cNvPr id="9" name="TextBox 9"/>
            <p:cNvSpPr txBox="1"/>
            <p:nvPr/>
          </p:nvSpPr>
          <p:spPr>
            <a:xfrm>
              <a:off x="0" y="-114300"/>
              <a:ext cx="4452449" cy="670729"/>
            </a:xfrm>
            <a:prstGeom prst="rect">
              <a:avLst/>
            </a:prstGeom>
          </p:spPr>
          <p:txBody>
            <a:bodyPr lIns="0" tIns="0" rIns="0" bIns="0" rtlCol="0" anchor="t">
              <a:spAutoFit/>
            </a:bodyPr>
            <a:lstStyle/>
            <a:p>
              <a:pPr algn="ctr">
                <a:lnSpc>
                  <a:spcPts val="4423"/>
                </a:lnSpc>
              </a:pPr>
              <a:r>
                <a:rPr lang="en-US" sz="2799">
                  <a:solidFill>
                    <a:srgbClr val="FFFFFF"/>
                  </a:solidFill>
                  <a:latin typeface="Lato"/>
                </a:rPr>
                <a:t>april</a:t>
              </a:r>
            </a:p>
          </p:txBody>
        </p:sp>
      </p:grpSp>
      <p:grpSp>
        <p:nvGrpSpPr>
          <p:cNvPr id="10" name="Group 10"/>
          <p:cNvGrpSpPr/>
          <p:nvPr/>
        </p:nvGrpSpPr>
        <p:grpSpPr>
          <a:xfrm>
            <a:off x="7579107" y="5317290"/>
            <a:ext cx="3339337" cy="954687"/>
            <a:chOff x="0" y="0"/>
            <a:chExt cx="4452449" cy="1272916"/>
          </a:xfrm>
        </p:grpSpPr>
        <p:sp>
          <p:nvSpPr>
            <p:cNvPr id="11" name="TextBox 11"/>
            <p:cNvSpPr txBox="1"/>
            <p:nvPr/>
          </p:nvSpPr>
          <p:spPr>
            <a:xfrm>
              <a:off x="4081" y="694431"/>
              <a:ext cx="4444287" cy="641985"/>
            </a:xfrm>
            <a:prstGeom prst="rect">
              <a:avLst/>
            </a:prstGeom>
          </p:spPr>
          <p:txBody>
            <a:bodyPr lIns="0" tIns="0" rIns="0" bIns="0" rtlCol="0" anchor="t">
              <a:spAutoFit/>
            </a:bodyPr>
            <a:lstStyle/>
            <a:p>
              <a:pPr algn="ctr">
                <a:lnSpc>
                  <a:spcPts val="4199"/>
                </a:lnSpc>
              </a:pPr>
              <a:r>
                <a:rPr lang="en-US" sz="2799">
                  <a:solidFill>
                    <a:srgbClr val="FFFFFF"/>
                  </a:solidFill>
                  <a:latin typeface="Lato"/>
                </a:rPr>
                <a:t>text</a:t>
              </a:r>
            </a:p>
          </p:txBody>
        </p:sp>
        <p:sp>
          <p:nvSpPr>
            <p:cNvPr id="12" name="TextBox 12"/>
            <p:cNvSpPr txBox="1"/>
            <p:nvPr/>
          </p:nvSpPr>
          <p:spPr>
            <a:xfrm>
              <a:off x="0" y="-114300"/>
              <a:ext cx="4452449" cy="670729"/>
            </a:xfrm>
            <a:prstGeom prst="rect">
              <a:avLst/>
            </a:prstGeom>
          </p:spPr>
          <p:txBody>
            <a:bodyPr lIns="0" tIns="0" rIns="0" bIns="0" rtlCol="0" anchor="t">
              <a:spAutoFit/>
            </a:bodyPr>
            <a:lstStyle/>
            <a:p>
              <a:pPr algn="ctr">
                <a:lnSpc>
                  <a:spcPts val="4423"/>
                </a:lnSpc>
              </a:pPr>
              <a:r>
                <a:rPr lang="en-US" sz="2799">
                  <a:solidFill>
                    <a:srgbClr val="FFFFFF"/>
                  </a:solidFill>
                  <a:latin typeface="Lato"/>
                </a:rPr>
                <a:t>maj</a:t>
              </a:r>
            </a:p>
          </p:txBody>
        </p:sp>
      </p:grpSp>
      <p:grpSp>
        <p:nvGrpSpPr>
          <p:cNvPr id="13" name="Group 13"/>
          <p:cNvGrpSpPr/>
          <p:nvPr/>
        </p:nvGrpSpPr>
        <p:grpSpPr>
          <a:xfrm>
            <a:off x="10959085" y="5317290"/>
            <a:ext cx="3339337" cy="954687"/>
            <a:chOff x="0" y="0"/>
            <a:chExt cx="4452449" cy="1272916"/>
          </a:xfrm>
        </p:grpSpPr>
        <p:sp>
          <p:nvSpPr>
            <p:cNvPr id="14" name="TextBox 14"/>
            <p:cNvSpPr txBox="1"/>
            <p:nvPr/>
          </p:nvSpPr>
          <p:spPr>
            <a:xfrm>
              <a:off x="4081" y="694431"/>
              <a:ext cx="4444287" cy="641985"/>
            </a:xfrm>
            <a:prstGeom prst="rect">
              <a:avLst/>
            </a:prstGeom>
          </p:spPr>
          <p:txBody>
            <a:bodyPr lIns="0" tIns="0" rIns="0" bIns="0" rtlCol="0" anchor="t">
              <a:spAutoFit/>
            </a:bodyPr>
            <a:lstStyle/>
            <a:p>
              <a:pPr algn="ctr">
                <a:lnSpc>
                  <a:spcPts val="4199"/>
                </a:lnSpc>
              </a:pPr>
              <a:r>
                <a:rPr lang="en-US" sz="2799">
                  <a:solidFill>
                    <a:srgbClr val="FFFFFF"/>
                  </a:solidFill>
                  <a:latin typeface="Lato"/>
                </a:rPr>
                <a:t>text</a:t>
              </a:r>
            </a:p>
          </p:txBody>
        </p:sp>
        <p:sp>
          <p:nvSpPr>
            <p:cNvPr id="15" name="TextBox 15"/>
            <p:cNvSpPr txBox="1"/>
            <p:nvPr/>
          </p:nvSpPr>
          <p:spPr>
            <a:xfrm>
              <a:off x="0" y="-114300"/>
              <a:ext cx="4452449" cy="670729"/>
            </a:xfrm>
            <a:prstGeom prst="rect">
              <a:avLst/>
            </a:prstGeom>
          </p:spPr>
          <p:txBody>
            <a:bodyPr lIns="0" tIns="0" rIns="0" bIns="0" rtlCol="0" anchor="t">
              <a:spAutoFit/>
            </a:bodyPr>
            <a:lstStyle/>
            <a:p>
              <a:pPr algn="ctr">
                <a:lnSpc>
                  <a:spcPts val="4423"/>
                </a:lnSpc>
              </a:pPr>
              <a:r>
                <a:rPr lang="en-US" sz="2799">
                  <a:solidFill>
                    <a:srgbClr val="FFFFFF"/>
                  </a:solidFill>
                  <a:latin typeface="Lato"/>
                </a:rPr>
                <a:t>juni</a:t>
              </a:r>
            </a:p>
          </p:txBody>
        </p:sp>
      </p:grpSp>
      <p:grpSp>
        <p:nvGrpSpPr>
          <p:cNvPr id="16" name="Group 16"/>
          <p:cNvGrpSpPr/>
          <p:nvPr/>
        </p:nvGrpSpPr>
        <p:grpSpPr>
          <a:xfrm>
            <a:off x="14339063" y="5317290"/>
            <a:ext cx="3339337" cy="990247"/>
            <a:chOff x="0" y="0"/>
            <a:chExt cx="4452449" cy="1320329"/>
          </a:xfrm>
        </p:grpSpPr>
        <p:sp>
          <p:nvSpPr>
            <p:cNvPr id="17" name="TextBox 17"/>
            <p:cNvSpPr txBox="1"/>
            <p:nvPr/>
          </p:nvSpPr>
          <p:spPr>
            <a:xfrm>
              <a:off x="4081" y="646806"/>
              <a:ext cx="4444287" cy="694690"/>
            </a:xfrm>
            <a:prstGeom prst="rect">
              <a:avLst/>
            </a:prstGeom>
          </p:spPr>
          <p:txBody>
            <a:bodyPr lIns="0" tIns="0" rIns="0" bIns="0" rtlCol="0" anchor="t">
              <a:spAutoFit/>
            </a:bodyPr>
            <a:lstStyle/>
            <a:p>
              <a:pPr algn="ctr">
                <a:lnSpc>
                  <a:spcPts val="4619"/>
                </a:lnSpc>
              </a:pPr>
              <a:r>
                <a:rPr lang="en-US" sz="2799">
                  <a:solidFill>
                    <a:srgbClr val="FFFFFF"/>
                  </a:solidFill>
                  <a:latin typeface="Lato"/>
                </a:rPr>
                <a:t>text</a:t>
              </a:r>
            </a:p>
          </p:txBody>
        </p:sp>
        <p:sp>
          <p:nvSpPr>
            <p:cNvPr id="18" name="TextBox 18"/>
            <p:cNvSpPr txBox="1"/>
            <p:nvPr/>
          </p:nvSpPr>
          <p:spPr>
            <a:xfrm>
              <a:off x="0" y="-114300"/>
              <a:ext cx="4452449" cy="670729"/>
            </a:xfrm>
            <a:prstGeom prst="rect">
              <a:avLst/>
            </a:prstGeom>
          </p:spPr>
          <p:txBody>
            <a:bodyPr lIns="0" tIns="0" rIns="0" bIns="0" rtlCol="0" anchor="t">
              <a:spAutoFit/>
            </a:bodyPr>
            <a:lstStyle/>
            <a:p>
              <a:pPr algn="ctr">
                <a:lnSpc>
                  <a:spcPts val="4423"/>
                </a:lnSpc>
              </a:pPr>
              <a:r>
                <a:rPr lang="en-US" sz="2799">
                  <a:solidFill>
                    <a:srgbClr val="FFFFFF"/>
                  </a:solidFill>
                  <a:latin typeface="Lato"/>
                </a:rPr>
                <a:t>Augusti</a:t>
              </a:r>
            </a:p>
          </p:txBody>
        </p:sp>
      </p:grpSp>
      <p:grpSp>
        <p:nvGrpSpPr>
          <p:cNvPr id="19" name="Group 19"/>
          <p:cNvGrpSpPr/>
          <p:nvPr/>
        </p:nvGrpSpPr>
        <p:grpSpPr>
          <a:xfrm>
            <a:off x="819150" y="5317290"/>
            <a:ext cx="3339337" cy="954687"/>
            <a:chOff x="0" y="0"/>
            <a:chExt cx="4452449" cy="1272916"/>
          </a:xfrm>
        </p:grpSpPr>
        <p:sp>
          <p:nvSpPr>
            <p:cNvPr id="20" name="TextBox 20"/>
            <p:cNvSpPr txBox="1"/>
            <p:nvPr/>
          </p:nvSpPr>
          <p:spPr>
            <a:xfrm>
              <a:off x="4081" y="694431"/>
              <a:ext cx="4444287" cy="641985"/>
            </a:xfrm>
            <a:prstGeom prst="rect">
              <a:avLst/>
            </a:prstGeom>
          </p:spPr>
          <p:txBody>
            <a:bodyPr lIns="0" tIns="0" rIns="0" bIns="0" rtlCol="0" anchor="t">
              <a:spAutoFit/>
            </a:bodyPr>
            <a:lstStyle/>
            <a:p>
              <a:pPr algn="ctr">
                <a:lnSpc>
                  <a:spcPts val="4199"/>
                </a:lnSpc>
              </a:pPr>
              <a:r>
                <a:rPr lang="en-US" sz="2799">
                  <a:solidFill>
                    <a:srgbClr val="FFFFFF"/>
                  </a:solidFill>
                  <a:latin typeface="Lato"/>
                </a:rPr>
                <a:t>text</a:t>
              </a:r>
            </a:p>
          </p:txBody>
        </p:sp>
        <p:sp>
          <p:nvSpPr>
            <p:cNvPr id="21" name="TextBox 21"/>
            <p:cNvSpPr txBox="1"/>
            <p:nvPr/>
          </p:nvSpPr>
          <p:spPr>
            <a:xfrm>
              <a:off x="0" y="-114300"/>
              <a:ext cx="4452449" cy="670729"/>
            </a:xfrm>
            <a:prstGeom prst="rect">
              <a:avLst/>
            </a:prstGeom>
          </p:spPr>
          <p:txBody>
            <a:bodyPr lIns="0" tIns="0" rIns="0" bIns="0" rtlCol="0" anchor="t">
              <a:spAutoFit/>
            </a:bodyPr>
            <a:lstStyle/>
            <a:p>
              <a:pPr algn="ctr">
                <a:lnSpc>
                  <a:spcPts val="4423"/>
                </a:lnSpc>
              </a:pPr>
              <a:r>
                <a:rPr lang="en-US" sz="2799">
                  <a:solidFill>
                    <a:srgbClr val="FFFFFF"/>
                  </a:solidFill>
                  <a:latin typeface="Lato"/>
                </a:rPr>
                <a:t>februari</a:t>
              </a:r>
            </a:p>
          </p:txBody>
        </p:sp>
      </p:grpSp>
      <p:grpSp>
        <p:nvGrpSpPr>
          <p:cNvPr id="22" name="Group 22"/>
          <p:cNvGrpSpPr/>
          <p:nvPr/>
        </p:nvGrpSpPr>
        <p:grpSpPr>
          <a:xfrm>
            <a:off x="2322131" y="4450122"/>
            <a:ext cx="333375" cy="33337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100"/>
            </a:solidFill>
          </p:spPr>
          <p:txBody>
            <a:bodyPr/>
            <a:lstStyle/>
            <a:p>
              <a:endParaRPr lang="sv-SE"/>
            </a:p>
          </p:txBody>
        </p:sp>
      </p:grpSp>
      <p:grpSp>
        <p:nvGrpSpPr>
          <p:cNvPr id="24" name="Group 24"/>
          <p:cNvGrpSpPr/>
          <p:nvPr/>
        </p:nvGrpSpPr>
        <p:grpSpPr>
          <a:xfrm>
            <a:off x="5702109" y="4450122"/>
            <a:ext cx="333375" cy="33337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100"/>
            </a:solidFill>
          </p:spPr>
          <p:txBody>
            <a:bodyPr/>
            <a:lstStyle/>
            <a:p>
              <a:endParaRPr lang="sv-SE"/>
            </a:p>
          </p:txBody>
        </p:sp>
      </p:grpSp>
      <p:grpSp>
        <p:nvGrpSpPr>
          <p:cNvPr id="26" name="Group 26"/>
          <p:cNvGrpSpPr/>
          <p:nvPr/>
        </p:nvGrpSpPr>
        <p:grpSpPr>
          <a:xfrm>
            <a:off x="9082088" y="4450122"/>
            <a:ext cx="333375" cy="33337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100"/>
            </a:solidFill>
          </p:spPr>
          <p:txBody>
            <a:bodyPr/>
            <a:lstStyle/>
            <a:p>
              <a:endParaRPr lang="sv-SE"/>
            </a:p>
          </p:txBody>
        </p:sp>
      </p:grpSp>
      <p:grpSp>
        <p:nvGrpSpPr>
          <p:cNvPr id="28" name="Group 28"/>
          <p:cNvGrpSpPr/>
          <p:nvPr/>
        </p:nvGrpSpPr>
        <p:grpSpPr>
          <a:xfrm>
            <a:off x="15842044" y="4450122"/>
            <a:ext cx="333375" cy="33337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100"/>
            </a:solidFill>
          </p:spPr>
          <p:txBody>
            <a:bodyPr/>
            <a:lstStyle/>
            <a:p>
              <a:endParaRPr lang="sv-SE"/>
            </a:p>
          </p:txBody>
        </p:sp>
      </p:grpSp>
      <p:grpSp>
        <p:nvGrpSpPr>
          <p:cNvPr id="30" name="Group 30"/>
          <p:cNvGrpSpPr/>
          <p:nvPr/>
        </p:nvGrpSpPr>
        <p:grpSpPr>
          <a:xfrm>
            <a:off x="12462066" y="4450122"/>
            <a:ext cx="333375" cy="33337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E100"/>
            </a:solidFill>
          </p:spPr>
          <p:txBody>
            <a:bodyPr/>
            <a:lstStyle/>
            <a:p>
              <a:endParaRPr lang="sv-SE"/>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24999"/>
          <a:stretch>
            <a:fillRect/>
          </a:stretch>
        </p:blipFill>
        <p:spPr>
          <a:xfrm>
            <a:off x="0" y="0"/>
            <a:ext cx="18288000" cy="10287000"/>
          </a:xfrm>
          <a:prstGeom prst="rect">
            <a:avLst/>
          </a:prstGeom>
        </p:spPr>
      </p:pic>
      <p:sp>
        <p:nvSpPr>
          <p:cNvPr id="3" name="AutoShape 3"/>
          <p:cNvSpPr/>
          <p:nvPr/>
        </p:nvSpPr>
        <p:spPr>
          <a:xfrm>
            <a:off x="1265905" y="5672275"/>
            <a:ext cx="15756190" cy="3948309"/>
          </a:xfrm>
          <a:prstGeom prst="rect">
            <a:avLst/>
          </a:prstGeom>
          <a:solidFill>
            <a:srgbClr val="FFFFFF">
              <a:alpha val="89804"/>
            </a:srgbClr>
          </a:solidFill>
        </p:spPr>
        <p:txBody>
          <a:bodyPr/>
          <a:lstStyle/>
          <a:p>
            <a:endParaRPr lang="sv-SE"/>
          </a:p>
        </p:txBody>
      </p:sp>
      <p:sp>
        <p:nvSpPr>
          <p:cNvPr id="4" name="TextBox 4"/>
          <p:cNvSpPr txBox="1"/>
          <p:nvPr/>
        </p:nvSpPr>
        <p:spPr>
          <a:xfrm>
            <a:off x="2056663" y="6304485"/>
            <a:ext cx="14174673" cy="2683887"/>
          </a:xfrm>
          <a:prstGeom prst="rect">
            <a:avLst/>
          </a:prstGeom>
        </p:spPr>
        <p:txBody>
          <a:bodyPr lIns="0" tIns="0" rIns="0" bIns="0" rtlCol="0" anchor="t">
            <a:spAutoFit/>
          </a:bodyPr>
          <a:lstStyle/>
          <a:p>
            <a:pPr algn="ctr">
              <a:lnSpc>
                <a:spcPts val="5369"/>
              </a:lnSpc>
            </a:pPr>
            <a:r>
              <a:rPr lang="en-US" sz="3835">
                <a:solidFill>
                  <a:srgbClr val="244F8F"/>
                </a:solidFill>
                <a:latin typeface="Lato" panose="020F0502020204030203" pitchFamily="34" charset="0"/>
                <a:ea typeface="Lato" panose="020F0502020204030203" pitchFamily="34" charset="0"/>
                <a:cs typeface="Lato" panose="020F0502020204030203" pitchFamily="34" charset="0"/>
              </a:rPr>
              <a:t>IFK Viksjö </a:t>
            </a:r>
            <a:r>
              <a:rPr lang="en-US" sz="3835" err="1">
                <a:solidFill>
                  <a:srgbClr val="244F8F"/>
                </a:solidFill>
                <a:latin typeface="Lato"/>
              </a:rPr>
              <a:t>vill</a:t>
            </a:r>
            <a:r>
              <a:rPr lang="en-US" sz="3835">
                <a:solidFill>
                  <a:srgbClr val="244F8F"/>
                </a:solidFill>
                <a:latin typeface="Lato"/>
              </a:rPr>
              <a:t> </a:t>
            </a:r>
            <a:r>
              <a:rPr lang="en-US" sz="3835" err="1">
                <a:solidFill>
                  <a:srgbClr val="244F8F"/>
                </a:solidFill>
                <a:latin typeface="Lato"/>
              </a:rPr>
              <a:t>erbjuda</a:t>
            </a:r>
            <a:r>
              <a:rPr lang="en-US" sz="3835">
                <a:solidFill>
                  <a:srgbClr val="244F8F"/>
                </a:solidFill>
                <a:latin typeface="Lato"/>
              </a:rPr>
              <a:t> </a:t>
            </a:r>
            <a:r>
              <a:rPr lang="en-US" sz="3835" err="1">
                <a:solidFill>
                  <a:srgbClr val="244F8F"/>
                </a:solidFill>
                <a:latin typeface="Lato"/>
              </a:rPr>
              <a:t>en</a:t>
            </a:r>
            <a:r>
              <a:rPr lang="en-US" sz="3835">
                <a:solidFill>
                  <a:srgbClr val="244F8F"/>
                </a:solidFill>
                <a:latin typeface="Lato"/>
              </a:rPr>
              <a:t> </a:t>
            </a:r>
            <a:r>
              <a:rPr lang="en-US" sz="3835" err="1">
                <a:solidFill>
                  <a:srgbClr val="244F8F"/>
                </a:solidFill>
                <a:latin typeface="Lato"/>
              </a:rPr>
              <a:t>verksamhet</a:t>
            </a:r>
            <a:r>
              <a:rPr lang="en-US" sz="3835">
                <a:solidFill>
                  <a:srgbClr val="244F8F"/>
                </a:solidFill>
                <a:latin typeface="Lato"/>
              </a:rPr>
              <a:t> </a:t>
            </a:r>
            <a:r>
              <a:rPr lang="en-US" sz="3835" err="1">
                <a:solidFill>
                  <a:srgbClr val="244F8F"/>
                </a:solidFill>
                <a:latin typeface="Lato"/>
              </a:rPr>
              <a:t>som</a:t>
            </a:r>
            <a:r>
              <a:rPr lang="en-US" sz="3835">
                <a:solidFill>
                  <a:srgbClr val="244F8F"/>
                </a:solidFill>
                <a:latin typeface="Lato"/>
              </a:rPr>
              <a:t> </a:t>
            </a:r>
            <a:r>
              <a:rPr lang="en-US" sz="3835" err="1">
                <a:solidFill>
                  <a:srgbClr val="244F8F"/>
                </a:solidFill>
                <a:latin typeface="Lato"/>
              </a:rPr>
              <a:t>främjar</a:t>
            </a:r>
            <a:r>
              <a:rPr lang="en-US" sz="3835">
                <a:solidFill>
                  <a:srgbClr val="244F8F"/>
                </a:solidFill>
                <a:latin typeface="Lato"/>
              </a:rPr>
              <a:t> </a:t>
            </a:r>
            <a:r>
              <a:rPr lang="en-US" sz="3835" err="1">
                <a:solidFill>
                  <a:srgbClr val="244F8F"/>
                </a:solidFill>
                <a:latin typeface="Lato Bold"/>
              </a:rPr>
              <a:t>välmående</a:t>
            </a:r>
            <a:r>
              <a:rPr lang="en-US" sz="3835">
                <a:solidFill>
                  <a:srgbClr val="244F8F"/>
                </a:solidFill>
                <a:latin typeface="Lato"/>
              </a:rPr>
              <a:t> </a:t>
            </a:r>
            <a:r>
              <a:rPr lang="en-US" sz="3835" err="1">
                <a:solidFill>
                  <a:srgbClr val="244F8F"/>
                </a:solidFill>
                <a:latin typeface="Lato"/>
              </a:rPr>
              <a:t>och</a:t>
            </a:r>
            <a:r>
              <a:rPr lang="en-US" sz="3835">
                <a:solidFill>
                  <a:srgbClr val="244F8F"/>
                </a:solidFill>
                <a:latin typeface="Lato"/>
              </a:rPr>
              <a:t> </a:t>
            </a:r>
            <a:r>
              <a:rPr lang="en-US" sz="3835" err="1">
                <a:solidFill>
                  <a:srgbClr val="244F8F"/>
                </a:solidFill>
                <a:latin typeface="Lato"/>
              </a:rPr>
              <a:t>ett</a:t>
            </a:r>
            <a:r>
              <a:rPr lang="en-US" sz="3835">
                <a:solidFill>
                  <a:srgbClr val="244F8F"/>
                </a:solidFill>
                <a:latin typeface="Lato"/>
              </a:rPr>
              <a:t> </a:t>
            </a:r>
            <a:r>
              <a:rPr lang="en-US" sz="3835" err="1">
                <a:solidFill>
                  <a:srgbClr val="244F8F"/>
                </a:solidFill>
                <a:latin typeface="Lato Bold"/>
              </a:rPr>
              <a:t>livslångt</a:t>
            </a:r>
            <a:r>
              <a:rPr lang="en-US" sz="3835">
                <a:solidFill>
                  <a:srgbClr val="244F8F"/>
                </a:solidFill>
                <a:latin typeface="Lato Bold"/>
              </a:rPr>
              <a:t> </a:t>
            </a:r>
            <a:r>
              <a:rPr lang="en-US" sz="3835" err="1">
                <a:solidFill>
                  <a:srgbClr val="244F8F"/>
                </a:solidFill>
                <a:latin typeface="Lato Bold"/>
              </a:rPr>
              <a:t>intresse</a:t>
            </a:r>
            <a:r>
              <a:rPr lang="en-US" sz="3835">
                <a:solidFill>
                  <a:srgbClr val="244F8F"/>
                </a:solidFill>
                <a:latin typeface="Lato"/>
              </a:rPr>
              <a:t> för </a:t>
            </a:r>
            <a:r>
              <a:rPr lang="en-US" sz="3835" err="1">
                <a:solidFill>
                  <a:srgbClr val="244F8F"/>
                </a:solidFill>
                <a:latin typeface="Lato"/>
              </a:rPr>
              <a:t>fotboll</a:t>
            </a:r>
            <a:r>
              <a:rPr lang="en-US" sz="3835">
                <a:solidFill>
                  <a:srgbClr val="244F8F"/>
                </a:solidFill>
                <a:latin typeface="Lato"/>
              </a:rPr>
              <a:t> för </a:t>
            </a:r>
            <a:r>
              <a:rPr lang="en-US" sz="3835" err="1">
                <a:solidFill>
                  <a:srgbClr val="244F8F"/>
                </a:solidFill>
                <a:latin typeface="Lato"/>
              </a:rPr>
              <a:t>alla</a:t>
            </a:r>
            <a:r>
              <a:rPr lang="en-US" sz="3835">
                <a:solidFill>
                  <a:srgbClr val="244F8F"/>
                </a:solidFill>
                <a:latin typeface="Lato"/>
              </a:rPr>
              <a:t> </a:t>
            </a:r>
            <a:r>
              <a:rPr lang="en-US" sz="3835" err="1">
                <a:solidFill>
                  <a:srgbClr val="244F8F"/>
                </a:solidFill>
                <a:latin typeface="Lato"/>
              </a:rPr>
              <a:t>inom</a:t>
            </a:r>
            <a:r>
              <a:rPr lang="en-US" sz="3835">
                <a:solidFill>
                  <a:srgbClr val="244F8F"/>
                </a:solidFill>
                <a:latin typeface="Lato"/>
              </a:rPr>
              <a:t> </a:t>
            </a:r>
            <a:r>
              <a:rPr lang="en-US" sz="3835" err="1">
                <a:solidFill>
                  <a:srgbClr val="244F8F"/>
                </a:solidFill>
                <a:latin typeface="Lato"/>
              </a:rPr>
              <a:t>föreningen</a:t>
            </a:r>
            <a:r>
              <a:rPr lang="en-US" sz="3835">
                <a:solidFill>
                  <a:srgbClr val="244F8F"/>
                </a:solidFill>
                <a:latin typeface="Lato"/>
              </a:rPr>
              <a:t>. Den ska </a:t>
            </a:r>
            <a:r>
              <a:rPr lang="en-US" sz="3835" err="1">
                <a:solidFill>
                  <a:srgbClr val="244F8F"/>
                </a:solidFill>
                <a:latin typeface="Lato"/>
              </a:rPr>
              <a:t>bedrivas</a:t>
            </a:r>
            <a:r>
              <a:rPr lang="en-US" sz="3835">
                <a:solidFill>
                  <a:srgbClr val="244F8F"/>
                </a:solidFill>
                <a:latin typeface="Lato"/>
              </a:rPr>
              <a:t> </a:t>
            </a:r>
            <a:r>
              <a:rPr lang="en-US" sz="3835" err="1">
                <a:solidFill>
                  <a:srgbClr val="244F8F"/>
                </a:solidFill>
                <a:latin typeface="Lato"/>
              </a:rPr>
              <a:t>utifrån</a:t>
            </a:r>
            <a:r>
              <a:rPr lang="en-US" sz="3835">
                <a:solidFill>
                  <a:srgbClr val="244F8F"/>
                </a:solidFill>
                <a:latin typeface="Lato"/>
              </a:rPr>
              <a:t> </a:t>
            </a:r>
            <a:r>
              <a:rPr lang="en-US" sz="3835">
                <a:solidFill>
                  <a:srgbClr val="244F8F"/>
                </a:solidFill>
                <a:latin typeface="Lato Bold"/>
              </a:rPr>
              <a:t>relevant </a:t>
            </a:r>
            <a:r>
              <a:rPr lang="en-US" sz="3835" err="1">
                <a:solidFill>
                  <a:srgbClr val="244F8F"/>
                </a:solidFill>
                <a:latin typeface="Lato Bold"/>
              </a:rPr>
              <a:t>forskning</a:t>
            </a:r>
            <a:r>
              <a:rPr lang="en-US" sz="3835">
                <a:solidFill>
                  <a:srgbClr val="244F8F"/>
                </a:solidFill>
                <a:latin typeface="Lato"/>
              </a:rPr>
              <a:t>, </a:t>
            </a:r>
            <a:r>
              <a:rPr lang="en-US" sz="3835" err="1">
                <a:solidFill>
                  <a:srgbClr val="244F8F"/>
                </a:solidFill>
                <a:latin typeface="Lato"/>
              </a:rPr>
              <a:t>värdefulla</a:t>
            </a:r>
            <a:r>
              <a:rPr lang="en-US" sz="3835">
                <a:solidFill>
                  <a:srgbClr val="244F8F"/>
                </a:solidFill>
                <a:latin typeface="Lato"/>
              </a:rPr>
              <a:t> </a:t>
            </a:r>
            <a:r>
              <a:rPr lang="en-US" sz="3835" err="1">
                <a:solidFill>
                  <a:srgbClr val="244F8F"/>
                </a:solidFill>
                <a:latin typeface="Lato"/>
              </a:rPr>
              <a:t>erfarenheter</a:t>
            </a:r>
            <a:r>
              <a:rPr lang="en-US" sz="3835">
                <a:solidFill>
                  <a:srgbClr val="244F8F"/>
                </a:solidFill>
                <a:latin typeface="Lato"/>
              </a:rPr>
              <a:t> </a:t>
            </a:r>
            <a:r>
              <a:rPr lang="en-US" sz="3835" err="1">
                <a:solidFill>
                  <a:srgbClr val="244F8F"/>
                </a:solidFill>
                <a:latin typeface="Lato"/>
              </a:rPr>
              <a:t>samt</a:t>
            </a:r>
            <a:r>
              <a:rPr lang="en-US" sz="3835">
                <a:solidFill>
                  <a:srgbClr val="244F8F"/>
                </a:solidFill>
                <a:latin typeface="Lato"/>
              </a:rPr>
              <a:t> </a:t>
            </a:r>
            <a:r>
              <a:rPr lang="en-US" sz="3835" err="1">
                <a:solidFill>
                  <a:srgbClr val="244F8F"/>
                </a:solidFill>
                <a:latin typeface="Lato"/>
              </a:rPr>
              <a:t>riktlinjer</a:t>
            </a:r>
            <a:r>
              <a:rPr lang="en-US" sz="3835">
                <a:solidFill>
                  <a:srgbClr val="244F8F"/>
                </a:solidFill>
                <a:latin typeface="Lato"/>
              </a:rPr>
              <a:t> </a:t>
            </a:r>
            <a:r>
              <a:rPr lang="en-US" sz="3835" err="1">
                <a:solidFill>
                  <a:srgbClr val="244F8F"/>
                </a:solidFill>
                <a:latin typeface="Lato"/>
              </a:rPr>
              <a:t>från</a:t>
            </a:r>
            <a:r>
              <a:rPr lang="en-US" sz="3835">
                <a:solidFill>
                  <a:srgbClr val="244F8F"/>
                </a:solidFill>
                <a:latin typeface="Lato"/>
              </a:rPr>
              <a:t> RF, </a:t>
            </a:r>
            <a:r>
              <a:rPr lang="en-US" sz="3835" err="1">
                <a:solidFill>
                  <a:srgbClr val="244F8F"/>
                </a:solidFill>
                <a:latin typeface="Lato"/>
              </a:rPr>
              <a:t>SvFF</a:t>
            </a:r>
            <a:r>
              <a:rPr lang="en-US" sz="3835">
                <a:solidFill>
                  <a:srgbClr val="244F8F"/>
                </a:solidFill>
                <a:latin typeface="Lato"/>
              </a:rPr>
              <a:t> </a:t>
            </a:r>
            <a:r>
              <a:rPr lang="en-US" sz="3835" err="1">
                <a:solidFill>
                  <a:srgbClr val="244F8F"/>
                </a:solidFill>
                <a:latin typeface="Lato"/>
              </a:rPr>
              <a:t>och</a:t>
            </a:r>
            <a:r>
              <a:rPr lang="en-US" sz="3835">
                <a:solidFill>
                  <a:srgbClr val="244F8F"/>
                </a:solidFill>
                <a:latin typeface="Lato"/>
              </a:rPr>
              <a:t> StFF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016832" y="7715505"/>
            <a:ext cx="1993479" cy="2325413"/>
          </a:xfrm>
          <a:prstGeom prst="rect">
            <a:avLst/>
          </a:prstGeom>
        </p:spPr>
      </p:pic>
      <p:sp>
        <p:nvSpPr>
          <p:cNvPr id="3" name="TextBox 3"/>
          <p:cNvSpPr txBox="1"/>
          <p:nvPr/>
        </p:nvSpPr>
        <p:spPr>
          <a:xfrm>
            <a:off x="361787" y="264144"/>
            <a:ext cx="14281858" cy="944426"/>
          </a:xfrm>
          <a:prstGeom prst="rect">
            <a:avLst/>
          </a:prstGeom>
        </p:spPr>
        <p:txBody>
          <a:bodyPr lIns="0" tIns="0" rIns="0" bIns="0" rtlCol="0" anchor="t">
            <a:spAutoFit/>
          </a:bodyPr>
          <a:lstStyle/>
          <a:p>
            <a:pPr algn="l">
              <a:lnSpc>
                <a:spcPts val="7999"/>
              </a:lnSpc>
            </a:pPr>
            <a:r>
              <a:rPr lang="en-US" sz="6600" err="1">
                <a:solidFill>
                  <a:srgbClr val="FFE100"/>
                </a:solidFill>
                <a:latin typeface="Bebas Neue Cyrillic"/>
              </a:rPr>
              <a:t>Myclub</a:t>
            </a:r>
            <a:r>
              <a:rPr lang="en-US" sz="6600">
                <a:solidFill>
                  <a:srgbClr val="FFE100"/>
                </a:solidFill>
                <a:latin typeface="Bebas Neue Cyrillic"/>
              </a:rPr>
              <a:t> app</a:t>
            </a:r>
          </a:p>
        </p:txBody>
      </p:sp>
      <p:sp>
        <p:nvSpPr>
          <p:cNvPr id="18" name="textruta 17">
            <a:extLst>
              <a:ext uri="{FF2B5EF4-FFF2-40B4-BE49-F238E27FC236}">
                <a16:creationId xmlns:a16="http://schemas.microsoft.com/office/drawing/2014/main" id="{81F785D3-5660-0EF2-BD11-C4EA1BE894B0}"/>
              </a:ext>
            </a:extLst>
          </p:cNvPr>
          <p:cNvSpPr txBox="1"/>
          <p:nvPr/>
        </p:nvSpPr>
        <p:spPr>
          <a:xfrm>
            <a:off x="373819" y="1613647"/>
            <a:ext cx="8465381" cy="3885231"/>
          </a:xfrm>
          <a:prstGeom prst="rect">
            <a:avLst/>
          </a:prstGeom>
          <a:noFill/>
        </p:spPr>
        <p:txBody>
          <a:bodyPr wrap="square">
            <a:spAutoFit/>
          </a:bodyPr>
          <a:lstStyle/>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Kallelser</a:t>
            </a:r>
          </a:p>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Lagets kalender</a:t>
            </a:r>
          </a:p>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Kontaktuppgifter till övriga i laget</a:t>
            </a:r>
          </a:p>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Uppdatera sina egna kontaktuppgifter</a:t>
            </a:r>
          </a:p>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Fakturor</a:t>
            </a:r>
          </a:p>
          <a:p>
            <a:pPr marL="457200" indent="-457200">
              <a:lnSpc>
                <a:spcPct val="150000"/>
              </a:lnSpc>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Filer, caféschema </a:t>
            </a:r>
            <a:r>
              <a:rPr lang="sv-SE" sz="2800" err="1">
                <a:solidFill>
                  <a:schemeClr val="bg1"/>
                </a:solidFill>
                <a:latin typeface="Lato" panose="020F0502020204030203" pitchFamily="34" charset="0"/>
                <a:ea typeface="Lato" panose="020F0502020204030203" pitchFamily="34" charset="0"/>
                <a:cs typeface="Lato" panose="020F0502020204030203" pitchFamily="34" charset="0"/>
              </a:rPr>
              <a:t>m.m</a:t>
            </a: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4" name="Bildobjekt 3">
            <a:extLst>
              <a:ext uri="{FF2B5EF4-FFF2-40B4-BE49-F238E27FC236}">
                <a16:creationId xmlns:a16="http://schemas.microsoft.com/office/drawing/2014/main" id="{8A205CD0-0D4D-D82A-EF36-2A0A974A5788}"/>
              </a:ext>
            </a:extLst>
          </p:cNvPr>
          <p:cNvPicPr>
            <a:picLocks noChangeAspect="1"/>
          </p:cNvPicPr>
          <p:nvPr/>
        </p:nvPicPr>
        <p:blipFill rotWithShape="1">
          <a:blip r:embed="rId4"/>
          <a:srcRect t="3918" r="3078" b="288"/>
          <a:stretch/>
        </p:blipFill>
        <p:spPr>
          <a:xfrm>
            <a:off x="9148011" y="625642"/>
            <a:ext cx="8807969" cy="9375156"/>
          </a:xfrm>
          <a:prstGeom prst="rect">
            <a:avLst/>
          </a:prstGeom>
        </p:spPr>
      </p:pic>
    </p:spTree>
    <p:extLst>
      <p:ext uri="{BB962C8B-B14F-4D97-AF65-F5344CB8AC3E}">
        <p14:creationId xmlns:p14="http://schemas.microsoft.com/office/powerpoint/2010/main" val="3958657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2" name="AutoShape 2"/>
          <p:cNvSpPr/>
          <p:nvPr/>
        </p:nvSpPr>
        <p:spPr>
          <a:xfrm>
            <a:off x="-688697" y="-610633"/>
            <a:ext cx="6932081" cy="11230708"/>
          </a:xfrm>
          <a:prstGeom prst="rect">
            <a:avLst/>
          </a:prstGeom>
          <a:solidFill>
            <a:srgbClr val="FFFFFF"/>
          </a:solidFill>
        </p:spPr>
        <p:txBody>
          <a:bodyPr/>
          <a:lstStyle/>
          <a:p>
            <a:endParaRPr lang="sv-SE"/>
          </a:p>
        </p:txBody>
      </p:sp>
      <p:grpSp>
        <p:nvGrpSpPr>
          <p:cNvPr id="3" name="Group 3"/>
          <p:cNvGrpSpPr/>
          <p:nvPr/>
        </p:nvGrpSpPr>
        <p:grpSpPr>
          <a:xfrm>
            <a:off x="6582275" y="475418"/>
            <a:ext cx="9529799" cy="1244677"/>
            <a:chOff x="0" y="-19049"/>
            <a:chExt cx="12706399" cy="1659569"/>
          </a:xfrm>
        </p:grpSpPr>
        <p:sp>
          <p:nvSpPr>
            <p:cNvPr id="4" name="TextBox 4"/>
            <p:cNvSpPr txBox="1"/>
            <p:nvPr/>
          </p:nvSpPr>
          <p:spPr>
            <a:xfrm>
              <a:off x="0" y="-19049"/>
              <a:ext cx="12706399" cy="1196909"/>
            </a:xfrm>
            <a:prstGeom prst="rect">
              <a:avLst/>
            </a:prstGeom>
          </p:spPr>
          <p:txBody>
            <a:bodyPr lIns="0" tIns="0" rIns="0" bIns="0" rtlCol="0" anchor="t">
              <a:spAutoFit/>
            </a:bodyPr>
            <a:lstStyle/>
            <a:p>
              <a:pPr>
                <a:lnSpc>
                  <a:spcPts val="7031"/>
                </a:lnSpc>
              </a:pPr>
              <a:r>
                <a:rPr lang="en-US" sz="6600" err="1">
                  <a:solidFill>
                    <a:srgbClr val="FFE100"/>
                  </a:solidFill>
                  <a:latin typeface="Bebas Neue Cyrillic"/>
                </a:rPr>
                <a:t>träning</a:t>
              </a:r>
              <a:endParaRPr lang="en-US" sz="6600">
                <a:solidFill>
                  <a:srgbClr val="FFE100"/>
                </a:solidFill>
                <a:latin typeface="Bebas Neue Cyrillic"/>
              </a:endParaRPr>
            </a:p>
          </p:txBody>
        </p:sp>
        <p:sp>
          <p:nvSpPr>
            <p:cNvPr id="5" name="AutoShape 5"/>
            <p:cNvSpPr/>
            <p:nvPr/>
          </p:nvSpPr>
          <p:spPr>
            <a:xfrm>
              <a:off x="0" y="1515655"/>
              <a:ext cx="1517766" cy="124865"/>
            </a:xfrm>
            <a:prstGeom prst="rect">
              <a:avLst/>
            </a:prstGeom>
            <a:solidFill>
              <a:srgbClr val="FFE100"/>
            </a:solidFill>
          </p:spPr>
          <p:txBody>
            <a:bodyPr/>
            <a:lstStyle/>
            <a:p>
              <a:endParaRPr lang="sv-SE"/>
            </a:p>
          </p:txBody>
        </p:sp>
      </p:grpSp>
      <p:pic>
        <p:nvPicPr>
          <p:cNvPr id="6" name="Picture 6"/>
          <p:cNvPicPr>
            <a:picLocks noChangeAspect="1"/>
          </p:cNvPicPr>
          <p:nvPr/>
        </p:nvPicPr>
        <p:blipFill>
          <a:blip r:embed="rId3"/>
          <a:srcRect l="28686" t="349" r="32458"/>
          <a:stretch>
            <a:fillRect/>
          </a:stretch>
        </p:blipFill>
        <p:spPr>
          <a:xfrm>
            <a:off x="282396" y="283046"/>
            <a:ext cx="5685432" cy="9720909"/>
          </a:xfrm>
          <a:prstGeom prst="rect">
            <a:avLst/>
          </a:prstGeom>
        </p:spPr>
      </p:pic>
      <p:pic>
        <p:nvPicPr>
          <p:cNvPr id="7" name="Picture 7"/>
          <p:cNvPicPr>
            <a:picLocks noChangeAspect="1"/>
          </p:cNvPicPr>
          <p:nvPr/>
        </p:nvPicPr>
        <p:blipFill>
          <a:blip r:embed="rId4"/>
          <a:srcRect/>
          <a:stretch>
            <a:fillRect/>
          </a:stretch>
        </p:blipFill>
        <p:spPr>
          <a:xfrm>
            <a:off x="16112074" y="7678542"/>
            <a:ext cx="1993479" cy="2325413"/>
          </a:xfrm>
          <a:prstGeom prst="rect">
            <a:avLst/>
          </a:prstGeom>
        </p:spPr>
      </p:pic>
      <p:sp>
        <p:nvSpPr>
          <p:cNvPr id="15" name="textruta 14">
            <a:extLst>
              <a:ext uri="{FF2B5EF4-FFF2-40B4-BE49-F238E27FC236}">
                <a16:creationId xmlns:a16="http://schemas.microsoft.com/office/drawing/2014/main" id="{ABC7E24F-C32D-98AF-2081-934105042D80}"/>
              </a:ext>
            </a:extLst>
          </p:cNvPr>
          <p:cNvSpPr txBox="1"/>
          <p:nvPr/>
        </p:nvSpPr>
        <p:spPr>
          <a:xfrm>
            <a:off x="6582275" y="2247900"/>
            <a:ext cx="9492916" cy="4401205"/>
          </a:xfrm>
          <a:prstGeom prst="rect">
            <a:avLst/>
          </a:prstGeom>
          <a:noFill/>
        </p:spPr>
        <p:txBody>
          <a:bodyPr wrap="square">
            <a:spAutoFit/>
          </a:bodyPr>
          <a:lstStyle/>
          <a:p>
            <a:pPr>
              <a:defRPr/>
            </a:pP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Träningsplanering</a:t>
            </a:r>
          </a:p>
          <a:p>
            <a:pPr>
              <a:defRPr/>
            </a:pPr>
            <a:endParaRPr lang="sv-SE" sz="2800">
              <a:solidFill>
                <a:schemeClr val="bg1"/>
              </a:solidFill>
              <a:effectLst/>
              <a:latin typeface="Lato" panose="020F0502020204030203" pitchFamily="34" charset="0"/>
              <a:ea typeface="Lato" panose="020F0502020204030203" pitchFamily="34" charset="0"/>
              <a:cs typeface="Lato" panose="020F0502020204030203" pitchFamily="34" charset="0"/>
            </a:endParaRPr>
          </a:p>
          <a:p>
            <a:pPr>
              <a:defRPr/>
            </a:pPr>
            <a:endParaRPr lang="sv-SE" sz="2800">
              <a:solidFill>
                <a:schemeClr val="bg1"/>
              </a:solidFill>
              <a:effectLst/>
              <a:latin typeface="Lato" panose="020F0502020204030203" pitchFamily="34" charset="0"/>
              <a:ea typeface="Lato" panose="020F0502020204030203" pitchFamily="34" charset="0"/>
              <a:cs typeface="Lato" panose="020F0502020204030203" pitchFamily="34" charset="0"/>
            </a:endParaRPr>
          </a:p>
          <a:p>
            <a:pPr>
              <a:defRP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T</a:t>
            </a: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a med: </a:t>
            </a:r>
            <a:b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b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Kläder efter väder</a:t>
            </a:r>
          </a:p>
          <a:p>
            <a:pPr>
              <a:defRP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Vattenflaska</a:t>
            </a:r>
          </a:p>
          <a:p>
            <a:pPr>
              <a:defRPr/>
            </a:pP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Benskydd</a:t>
            </a:r>
          </a:p>
          <a:p>
            <a:pPr>
              <a:defRPr/>
            </a:pP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a:p>
            <a:pPr>
              <a:defRPr/>
            </a:pP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Se till att barnen har ätit innan träning</a:t>
            </a:r>
          </a:p>
          <a:p>
            <a:pPr>
              <a:defRP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Kom i god tid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grpSp>
        <p:nvGrpSpPr>
          <p:cNvPr id="2" name="Group 2"/>
          <p:cNvGrpSpPr/>
          <p:nvPr/>
        </p:nvGrpSpPr>
        <p:grpSpPr>
          <a:xfrm>
            <a:off x="511843" y="516932"/>
            <a:ext cx="10469599" cy="2144935"/>
            <a:chOff x="0" y="0"/>
            <a:chExt cx="13959465" cy="2859912"/>
          </a:xfrm>
        </p:grpSpPr>
        <p:sp>
          <p:nvSpPr>
            <p:cNvPr id="3" name="TextBox 3"/>
            <p:cNvSpPr txBox="1"/>
            <p:nvPr/>
          </p:nvSpPr>
          <p:spPr>
            <a:xfrm>
              <a:off x="0" y="0"/>
              <a:ext cx="13950998" cy="1162711"/>
            </a:xfrm>
            <a:prstGeom prst="rect">
              <a:avLst/>
            </a:prstGeom>
          </p:spPr>
          <p:txBody>
            <a:bodyPr lIns="0" tIns="0" rIns="0" bIns="0" rtlCol="0" anchor="t">
              <a:spAutoFit/>
            </a:bodyPr>
            <a:lstStyle/>
            <a:p>
              <a:pPr>
                <a:lnSpc>
                  <a:spcPts val="6791"/>
                </a:lnSpc>
              </a:pPr>
              <a:r>
                <a:rPr lang="en-US" sz="6600">
                  <a:solidFill>
                    <a:srgbClr val="FFE100"/>
                  </a:solidFill>
                  <a:latin typeface="Bebas Neue Cyrillic"/>
                </a:rPr>
                <a:t>match</a:t>
              </a:r>
            </a:p>
          </p:txBody>
        </p:sp>
        <p:sp>
          <p:nvSpPr>
            <p:cNvPr id="4" name="AutoShape 4"/>
            <p:cNvSpPr/>
            <p:nvPr/>
          </p:nvSpPr>
          <p:spPr>
            <a:xfrm>
              <a:off x="0" y="1477555"/>
              <a:ext cx="1517766" cy="124865"/>
            </a:xfrm>
            <a:prstGeom prst="rect">
              <a:avLst/>
            </a:prstGeom>
            <a:solidFill>
              <a:srgbClr val="FFE100"/>
            </a:solidFill>
          </p:spPr>
          <p:txBody>
            <a:bodyPr/>
            <a:lstStyle/>
            <a:p>
              <a:endParaRPr lang="sv-SE"/>
            </a:p>
          </p:txBody>
        </p:sp>
        <p:sp>
          <p:nvSpPr>
            <p:cNvPr id="5" name="TextBox 5"/>
            <p:cNvSpPr txBox="1"/>
            <p:nvPr/>
          </p:nvSpPr>
          <p:spPr>
            <a:xfrm>
              <a:off x="0" y="2257867"/>
              <a:ext cx="13959465" cy="602045"/>
            </a:xfrm>
            <a:prstGeom prst="rect">
              <a:avLst/>
            </a:prstGeom>
          </p:spPr>
          <p:txBody>
            <a:bodyPr lIns="0" tIns="0" rIns="0" bIns="0" rtlCol="0" anchor="t">
              <a:spAutoFit/>
            </a:bodyPr>
            <a:lstStyle/>
            <a:p>
              <a:pPr marL="457200" indent="-457200">
                <a:lnSpc>
                  <a:spcPts val="3947"/>
                </a:lnSpc>
                <a:buFont typeface="Arial" panose="020B0604020202020204" pitchFamily="34" charset="0"/>
                <a:buChar char="•"/>
              </a:pPr>
              <a:endParaRPr lang="en-US" sz="2799">
                <a:solidFill>
                  <a:srgbClr val="FFFFFF"/>
                </a:solidFill>
                <a:latin typeface="Lato"/>
              </a:endParaRPr>
            </a:p>
          </p:txBody>
        </p:sp>
      </p:grpSp>
      <p:sp>
        <p:nvSpPr>
          <p:cNvPr id="10" name="textruta 9">
            <a:extLst>
              <a:ext uri="{FF2B5EF4-FFF2-40B4-BE49-F238E27FC236}">
                <a16:creationId xmlns:a16="http://schemas.microsoft.com/office/drawing/2014/main" id="{4766E718-C94F-A49B-5936-F4845BCFE2D1}"/>
              </a:ext>
            </a:extLst>
          </p:cNvPr>
          <p:cNvSpPr txBox="1"/>
          <p:nvPr/>
        </p:nvSpPr>
        <p:spPr>
          <a:xfrm>
            <a:off x="511843" y="2095500"/>
            <a:ext cx="9432758" cy="7393884"/>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Viktigt att ni svarar på kallelser i tid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Benskydd obligatoriskt</a:t>
            </a:r>
          </a:p>
          <a:p>
            <a:pPr marR="0" lvl="0" algn="l" defTabSz="914400" rtl="0" eaLnBrk="1" fontAlgn="auto" latinLnBrk="0" hangingPunct="1">
              <a:lnSpc>
                <a:spcPct val="150000"/>
              </a:lnSpc>
              <a:spcBef>
                <a:spcPts val="0"/>
              </a:spcBef>
              <a:spcAft>
                <a:spcPts val="0"/>
              </a:spcAft>
              <a:buClrTx/>
              <a:buSzTx/>
              <a:tabLst/>
              <a:defRPr/>
            </a:pPr>
            <a:endParaRPr lang="sv-SE" sz="2800">
              <a:solidFill>
                <a:prstClr val="white"/>
              </a:solidFill>
              <a:latin typeface="Lato" panose="020F0502020204030203" pitchFamily="34" charset="0"/>
              <a:ea typeface="Lato" panose="020F0502020204030203" pitchFamily="34" charset="0"/>
              <a:cs typeface="Lato" panose="020F0502020204030203" pitchFamily="34" charset="0"/>
            </a:endParaRPr>
          </a:p>
          <a:p>
            <a:pPr marR="0" lvl="0" algn="l" defTabSz="914400" rtl="0" eaLnBrk="1" fontAlgn="auto" latinLnBrk="0" hangingPunct="1">
              <a:lnSpc>
                <a:spcPct val="150000"/>
              </a:lnSpc>
              <a:spcBef>
                <a:spcPts val="0"/>
              </a:spcBef>
              <a:spcAft>
                <a:spcPts val="0"/>
              </a:spcAft>
              <a:buClrTx/>
              <a:buSzTx/>
              <a:tabLst/>
              <a:defRPr/>
            </a:pPr>
            <a:r>
              <a:rPr lang="sv-SE" sz="4000">
                <a:solidFill>
                  <a:srgbClr val="FFE100"/>
                </a:solidFill>
                <a:latin typeface="Bebas Neue" panose="020B0606020202050201" pitchFamily="34" charset="0"/>
                <a:ea typeface="Lato" panose="020F0502020204030203" pitchFamily="34" charset="0"/>
                <a:cs typeface="Lato" panose="020F0502020204030203" pitchFamily="34" charset="0"/>
              </a:rPr>
              <a:t>Spelarens beslutsprocesser under spelet</a:t>
            </a:r>
          </a:p>
          <a:p>
            <a:pPr marR="0" lvl="0" algn="l" defTabSz="914400" rtl="0" eaLnBrk="1" fontAlgn="auto" latinLnBrk="0" hangingPunct="1">
              <a:spcBef>
                <a:spcPts val="0"/>
              </a:spcBef>
              <a:spcAft>
                <a:spcPts val="0"/>
              </a:spcAft>
              <a:buClrTx/>
              <a:buSzTx/>
              <a:tabLst/>
              <a:defRP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I matchens föränderliga miljö hamnar spelarna hela tiden i beslutsprocesser. De tar in information om vad som händer i spelet, de värderar den informationen, därefter fattar de ett beslut om hur de ska agera. Spelarna måste få öva på detta. Så kom ihåg:</a:t>
            </a:r>
          </a:p>
          <a:p>
            <a:pPr marR="0" lvl="0" algn="l" defTabSz="914400" rtl="0" eaLnBrk="1" fontAlgn="auto" latinLnBrk="0" hangingPunct="1">
              <a:spcBef>
                <a:spcPts val="0"/>
              </a:spcBef>
              <a:spcAft>
                <a:spcPts val="0"/>
              </a:spcAft>
              <a:buClrTx/>
              <a:buSzTx/>
              <a:tabLst/>
              <a:defRPr/>
            </a:pPr>
            <a:endParaRPr kumimoji="0" lang="sv-SE" sz="2800" b="0" i="0" u="none" strike="noStrike" kern="1200" cap="none" spc="0" normalizeH="0" baseline="0" noProof="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Ge ej instruktioner från sidan</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2800">
                <a:solidFill>
                  <a:prstClr val="white"/>
                </a:solidFill>
                <a:latin typeface="Lato" panose="020F0502020204030203" pitchFamily="34" charset="0"/>
                <a:ea typeface="Lato" panose="020F0502020204030203" pitchFamily="34" charset="0"/>
                <a:cs typeface="Lato" panose="020F0502020204030203" pitchFamily="34" charset="0"/>
              </a:rPr>
              <a:t>M</a:t>
            </a:r>
            <a:r>
              <a:rPr kumimoji="0" lang="sv-SE" sz="2800" b="0" i="0" u="none" strike="noStrike" kern="1200" cap="none" spc="0" normalizeH="0" baseline="0" noProof="0" err="1">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atchen</a:t>
            </a: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 är ett träningstillfälle</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pic>
        <p:nvPicPr>
          <p:cNvPr id="6" name="Bildobjekt 5">
            <a:extLst>
              <a:ext uri="{FF2B5EF4-FFF2-40B4-BE49-F238E27FC236}">
                <a16:creationId xmlns:a16="http://schemas.microsoft.com/office/drawing/2014/main" id="{467A46C1-6256-4B86-E403-F89FF0FE73B3}"/>
              </a:ext>
            </a:extLst>
          </p:cNvPr>
          <p:cNvPicPr>
            <a:picLocks noChangeAspect="1"/>
          </p:cNvPicPr>
          <p:nvPr/>
        </p:nvPicPr>
        <p:blipFill rotWithShape="1">
          <a:blip r:embed="rId3"/>
          <a:srcRect l="3896" t="4842" r="3896" b="5500"/>
          <a:stretch/>
        </p:blipFill>
        <p:spPr>
          <a:xfrm>
            <a:off x="11811000" y="4381500"/>
            <a:ext cx="5410200" cy="5190448"/>
          </a:xfrm>
          <a:prstGeom prst="ellipse">
            <a:avLst/>
          </a:prstGeom>
        </p:spPr>
      </p:pic>
    </p:spTree>
    <p:extLst>
      <p:ext uri="{BB962C8B-B14F-4D97-AF65-F5344CB8AC3E}">
        <p14:creationId xmlns:p14="http://schemas.microsoft.com/office/powerpoint/2010/main" val="2273645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991ECD4-4BF8-4149-62A4-5368EC6DBF81}"/>
              </a:ext>
            </a:extLst>
          </p:cNvPr>
          <p:cNvPicPr>
            <a:picLocks noChangeAspect="1"/>
          </p:cNvPicPr>
          <p:nvPr/>
        </p:nvPicPr>
        <p:blipFill>
          <a:blip r:embed="rId2"/>
          <a:stretch>
            <a:fillRect/>
          </a:stretch>
        </p:blipFill>
        <p:spPr>
          <a:xfrm>
            <a:off x="614362" y="81833"/>
            <a:ext cx="16822699" cy="10205167"/>
          </a:xfrm>
          <a:prstGeom prst="rect">
            <a:avLst/>
          </a:prstGeom>
        </p:spPr>
      </p:pic>
    </p:spTree>
    <p:extLst>
      <p:ext uri="{BB962C8B-B14F-4D97-AF65-F5344CB8AC3E}">
        <p14:creationId xmlns:p14="http://schemas.microsoft.com/office/powerpoint/2010/main" val="2888488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5B97"/>
        </a:solidFill>
        <a:effectLst/>
      </p:bgPr>
    </p:bg>
    <p:spTree>
      <p:nvGrpSpPr>
        <p:cNvPr id="1" name="">
          <a:extLst>
            <a:ext uri="{FF2B5EF4-FFF2-40B4-BE49-F238E27FC236}">
              <a16:creationId xmlns:a16="http://schemas.microsoft.com/office/drawing/2014/main" id="{1C14ADBC-8DF6-E50C-E5C9-29E18AA6E3A0}"/>
            </a:ext>
          </a:extLst>
        </p:cNvPr>
        <p:cNvGrpSpPr/>
        <p:nvPr/>
      </p:nvGrpSpPr>
      <p:grpSpPr>
        <a:xfrm>
          <a:off x="0" y="0"/>
          <a:ext cx="0" cy="0"/>
          <a:chOff x="0" y="0"/>
          <a:chExt cx="0" cy="0"/>
        </a:xfrm>
      </p:grpSpPr>
      <p:pic>
        <p:nvPicPr>
          <p:cNvPr id="7" name="Picture 7">
            <a:extLst>
              <a:ext uri="{FF2B5EF4-FFF2-40B4-BE49-F238E27FC236}">
                <a16:creationId xmlns:a16="http://schemas.microsoft.com/office/drawing/2014/main" id="{9ADEBDB0-0C09-DF77-2431-97BB23905720}"/>
              </a:ext>
            </a:extLst>
          </p:cNvPr>
          <p:cNvPicPr>
            <a:picLocks noChangeAspect="1"/>
          </p:cNvPicPr>
          <p:nvPr/>
        </p:nvPicPr>
        <p:blipFill>
          <a:blip r:embed="rId3"/>
          <a:srcRect/>
          <a:stretch>
            <a:fillRect/>
          </a:stretch>
        </p:blipFill>
        <p:spPr>
          <a:xfrm>
            <a:off x="16112074" y="7678542"/>
            <a:ext cx="1993479" cy="2325413"/>
          </a:xfrm>
          <a:prstGeom prst="rect">
            <a:avLst/>
          </a:prstGeom>
        </p:spPr>
      </p:pic>
      <p:pic>
        <p:nvPicPr>
          <p:cNvPr id="9" name="Bildobjekt 8" descr="En bild som visar text, skärmbild, Teckensnitt, design&#10;&#10;Automatiskt genererad beskrivning">
            <a:extLst>
              <a:ext uri="{FF2B5EF4-FFF2-40B4-BE49-F238E27FC236}">
                <a16:creationId xmlns:a16="http://schemas.microsoft.com/office/drawing/2014/main" id="{FBA932F3-E3EB-C5C7-3C10-40D83F80A8FD}"/>
              </a:ext>
            </a:extLst>
          </p:cNvPr>
          <p:cNvPicPr>
            <a:picLocks noChangeAspect="1"/>
          </p:cNvPicPr>
          <p:nvPr/>
        </p:nvPicPr>
        <p:blipFill>
          <a:blip r:embed="rId4">
            <a:extLst>
              <a:ext uri="{28A0092B-C50C-407E-A947-70E740481C1C}">
                <a14:useLocalDpi xmlns:a14="http://schemas.microsoft.com/office/drawing/2010/main" val="0"/>
              </a:ext>
            </a:extLst>
          </a:blip>
          <a:srcRect l="553" t="1408" b="5262"/>
          <a:stretch/>
        </p:blipFill>
        <p:spPr>
          <a:xfrm>
            <a:off x="3726893" y="147897"/>
            <a:ext cx="10834213" cy="9856058"/>
          </a:xfrm>
          <a:prstGeom prst="rect">
            <a:avLst/>
          </a:prstGeom>
        </p:spPr>
      </p:pic>
    </p:spTree>
    <p:extLst>
      <p:ext uri="{BB962C8B-B14F-4D97-AF65-F5344CB8AC3E}">
        <p14:creationId xmlns:p14="http://schemas.microsoft.com/office/powerpoint/2010/main" val="3921900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6016832" y="7715505"/>
            <a:ext cx="1993479" cy="2325413"/>
          </a:xfrm>
          <a:prstGeom prst="rect">
            <a:avLst/>
          </a:prstGeom>
        </p:spPr>
      </p:pic>
      <p:sp>
        <p:nvSpPr>
          <p:cNvPr id="3" name="TextBox 3"/>
          <p:cNvSpPr txBox="1"/>
          <p:nvPr/>
        </p:nvSpPr>
        <p:spPr>
          <a:xfrm>
            <a:off x="361787" y="264144"/>
            <a:ext cx="14281858" cy="944426"/>
          </a:xfrm>
          <a:prstGeom prst="rect">
            <a:avLst/>
          </a:prstGeom>
        </p:spPr>
        <p:txBody>
          <a:bodyPr lIns="0" tIns="0" rIns="0" bIns="0" rtlCol="0" anchor="t">
            <a:spAutoFit/>
          </a:bodyPr>
          <a:lstStyle/>
          <a:p>
            <a:pPr algn="l">
              <a:lnSpc>
                <a:spcPts val="7999"/>
              </a:lnSpc>
            </a:pPr>
            <a:r>
              <a:rPr lang="en-US" sz="6600" err="1">
                <a:solidFill>
                  <a:srgbClr val="FFE100"/>
                </a:solidFill>
                <a:latin typeface="Bebas Neue Cyrillic"/>
              </a:rPr>
              <a:t>matchkläder</a:t>
            </a:r>
            <a:endParaRPr lang="en-US" sz="6600">
              <a:solidFill>
                <a:srgbClr val="FFE100"/>
              </a:solidFill>
              <a:latin typeface="Bebas Neue Cyrillic"/>
            </a:endParaRPr>
          </a:p>
        </p:txBody>
      </p:sp>
      <p:pic>
        <p:nvPicPr>
          <p:cNvPr id="16" name="Bildobjekt 15" descr="En bild som visar person&#10;&#10;Automatiskt genererad beskrivning">
            <a:extLst>
              <a:ext uri="{FF2B5EF4-FFF2-40B4-BE49-F238E27FC236}">
                <a16:creationId xmlns:a16="http://schemas.microsoft.com/office/drawing/2014/main" id="{6F921574-8D95-770B-D0B8-D0E99A6D2D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43315" y="246082"/>
            <a:ext cx="6764273" cy="9824830"/>
          </a:xfrm>
          <a:prstGeom prst="rect">
            <a:avLst/>
          </a:prstGeom>
        </p:spPr>
      </p:pic>
      <p:sp>
        <p:nvSpPr>
          <p:cNvPr id="18" name="textruta 17">
            <a:extLst>
              <a:ext uri="{FF2B5EF4-FFF2-40B4-BE49-F238E27FC236}">
                <a16:creationId xmlns:a16="http://schemas.microsoft.com/office/drawing/2014/main" id="{81F785D3-5660-0EF2-BD11-C4EA1BE894B0}"/>
              </a:ext>
            </a:extLst>
          </p:cNvPr>
          <p:cNvSpPr txBox="1"/>
          <p:nvPr/>
        </p:nvSpPr>
        <p:spPr>
          <a:xfrm>
            <a:off x="373819" y="1613647"/>
            <a:ext cx="9216188" cy="5262979"/>
          </a:xfrm>
          <a:prstGeom prst="rect">
            <a:avLst/>
          </a:prstGeom>
          <a:noFill/>
        </p:spPr>
        <p:txBody>
          <a:bodyPr wrap="square">
            <a:spAutoFit/>
          </a:bodyPr>
          <a:lstStyle/>
          <a:p>
            <a:pPr marL="457200" indent="-457200">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Matchtröja får man låna av föreningen</a:t>
            </a:r>
          </a:p>
          <a:p>
            <a:pPr marL="457200" indent="-457200">
              <a:buFont typeface="Arial" panose="020B0604020202020204" pitchFamily="34" charset="0"/>
              <a:buChar char="•"/>
            </a:pP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Shorts och strumpor köps i </a:t>
            </a:r>
            <a:r>
              <a:rPr lang="sv-SE" sz="2800" err="1">
                <a:solidFill>
                  <a:schemeClr val="bg1"/>
                </a:solidFill>
                <a:latin typeface="Lato" panose="020F0502020204030203" pitchFamily="34" charset="0"/>
                <a:ea typeface="Lato" panose="020F0502020204030203" pitchFamily="34" charset="0"/>
                <a:cs typeface="Lato" panose="020F0502020204030203" pitchFamily="34" charset="0"/>
              </a:rPr>
              <a:t>Enendas</a:t>
            </a:r>
            <a:r>
              <a:rPr lang="sv-SE" sz="2800">
                <a:solidFill>
                  <a:schemeClr val="bg1"/>
                </a:solidFill>
                <a:latin typeface="Lato" panose="020F0502020204030203" pitchFamily="34" charset="0"/>
                <a:ea typeface="Lato" panose="020F0502020204030203" pitchFamily="34" charset="0"/>
                <a:cs typeface="Lato" panose="020F0502020204030203" pitchFamily="34" charset="0"/>
              </a:rPr>
              <a:t> webbshop eller i föreningens klubbshop. </a:t>
            </a:r>
          </a:p>
          <a:p>
            <a:pPr marL="457200" indent="-457200">
              <a:buFont typeface="Arial" panose="020B0604020202020204" pitchFamily="34" charset="0"/>
              <a:buChar char="•"/>
            </a:pP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Spelaren behöver även benskydd och fotbollskor.</a:t>
            </a:r>
          </a:p>
          <a:p>
            <a:pPr marL="457200" indent="-457200">
              <a:buFont typeface="Arial" panose="020B0604020202020204" pitchFamily="34" charset="0"/>
              <a:buChar char="•"/>
            </a:pP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Gå med i vår </a:t>
            </a:r>
            <a:r>
              <a:rPr lang="sv-SE" sz="2800" err="1">
                <a:solidFill>
                  <a:schemeClr val="bg1"/>
                </a:solidFill>
                <a:latin typeface="Lato" panose="020F0502020204030203" pitchFamily="34" charset="0"/>
                <a:ea typeface="Lato" panose="020F0502020204030203" pitchFamily="34" charset="0"/>
                <a:cs typeface="Lato" panose="020F0502020204030203" pitchFamily="34" charset="0"/>
              </a:rPr>
              <a:t>facebookgrupp</a:t>
            </a:r>
            <a:r>
              <a:rPr lang="sv-SE" sz="2800">
                <a:solidFill>
                  <a:schemeClr val="bg1"/>
                </a:solidFill>
                <a:latin typeface="Lato" panose="020F0502020204030203" pitchFamily="34" charset="0"/>
                <a:ea typeface="Lato" panose="020F0502020204030203" pitchFamily="34" charset="0"/>
                <a:cs typeface="Lato" panose="020F0502020204030203" pitchFamily="34" charset="0"/>
              </a:rPr>
              <a:t> </a:t>
            </a:r>
            <a:br>
              <a:rPr lang="sv-SE" sz="2800">
                <a:solidFill>
                  <a:schemeClr val="bg1"/>
                </a:solidFill>
                <a:latin typeface="Lato" panose="020F0502020204030203" pitchFamily="34" charset="0"/>
                <a:ea typeface="Lato" panose="020F0502020204030203" pitchFamily="34" charset="0"/>
                <a:cs typeface="Lato" panose="020F0502020204030203" pitchFamily="34" charset="0"/>
              </a:rPr>
            </a:br>
            <a:r>
              <a:rPr lang="sv-SE" sz="2800" i="1">
                <a:solidFill>
                  <a:schemeClr val="bg1"/>
                </a:solidFill>
                <a:latin typeface="Lato" panose="020F0502020204030203" pitchFamily="34" charset="0"/>
                <a:ea typeface="Lato" panose="020F0502020204030203" pitchFamily="34" charset="0"/>
                <a:cs typeface="Lato" panose="020F0502020204030203" pitchFamily="34" charset="0"/>
              </a:rPr>
              <a:t>"IFK Viksjö - Köp, sälj och bortskänkes" </a:t>
            </a:r>
            <a:r>
              <a:rPr lang="sv-SE" sz="2800">
                <a:solidFill>
                  <a:schemeClr val="bg1"/>
                </a:solidFill>
                <a:latin typeface="Lato" panose="020F0502020204030203" pitchFamily="34" charset="0"/>
                <a:ea typeface="Lato" panose="020F0502020204030203" pitchFamily="34" charset="0"/>
                <a:cs typeface="Lato" panose="020F0502020204030203" pitchFamily="34" charset="0"/>
              </a:rPr>
              <a:t>där medlemmar kan annonsera eller efterfråga begagnade Viksjökläder.</a:t>
            </a:r>
          </a:p>
          <a:p>
            <a:pPr marL="457200" indent="-457200">
              <a:buFont typeface="Arial" panose="020B0604020202020204" pitchFamily="34" charset="0"/>
              <a:buChar char="•"/>
            </a:pPr>
            <a:endParaRPr lang="sv-SE"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Skänk/byt använda viksjökläder i klubbshopen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grpSp>
        <p:nvGrpSpPr>
          <p:cNvPr id="2" name="Group 2"/>
          <p:cNvGrpSpPr/>
          <p:nvPr/>
        </p:nvGrpSpPr>
        <p:grpSpPr>
          <a:xfrm>
            <a:off x="511843" y="516932"/>
            <a:ext cx="10469599" cy="2144935"/>
            <a:chOff x="0" y="0"/>
            <a:chExt cx="13959465" cy="2859912"/>
          </a:xfrm>
        </p:grpSpPr>
        <p:sp>
          <p:nvSpPr>
            <p:cNvPr id="3" name="TextBox 3"/>
            <p:cNvSpPr txBox="1"/>
            <p:nvPr/>
          </p:nvSpPr>
          <p:spPr>
            <a:xfrm>
              <a:off x="0" y="0"/>
              <a:ext cx="13950998" cy="1162711"/>
            </a:xfrm>
            <a:prstGeom prst="rect">
              <a:avLst/>
            </a:prstGeom>
          </p:spPr>
          <p:txBody>
            <a:bodyPr lIns="0" tIns="0" rIns="0" bIns="0" rtlCol="0" anchor="t">
              <a:spAutoFit/>
            </a:bodyPr>
            <a:lstStyle/>
            <a:p>
              <a:pPr>
                <a:lnSpc>
                  <a:spcPts val="6791"/>
                </a:lnSpc>
              </a:pPr>
              <a:r>
                <a:rPr lang="en-US" sz="6600" err="1">
                  <a:solidFill>
                    <a:srgbClr val="FFE100"/>
                  </a:solidFill>
                  <a:latin typeface="Bebas Neue Cyrillic"/>
                </a:rPr>
                <a:t>föräldrarepresentanter</a:t>
              </a:r>
              <a:endParaRPr lang="en-US" sz="6600">
                <a:solidFill>
                  <a:srgbClr val="FFE100"/>
                </a:solidFill>
                <a:latin typeface="Bebas Neue Cyrillic"/>
              </a:endParaRPr>
            </a:p>
          </p:txBody>
        </p:sp>
        <p:sp>
          <p:nvSpPr>
            <p:cNvPr id="4" name="AutoShape 4"/>
            <p:cNvSpPr/>
            <p:nvPr/>
          </p:nvSpPr>
          <p:spPr>
            <a:xfrm>
              <a:off x="0" y="1477555"/>
              <a:ext cx="1517766" cy="124865"/>
            </a:xfrm>
            <a:prstGeom prst="rect">
              <a:avLst/>
            </a:prstGeom>
            <a:solidFill>
              <a:srgbClr val="FFE100"/>
            </a:solidFill>
          </p:spPr>
          <p:txBody>
            <a:bodyPr/>
            <a:lstStyle/>
            <a:p>
              <a:endParaRPr lang="sv-SE"/>
            </a:p>
          </p:txBody>
        </p:sp>
        <p:sp>
          <p:nvSpPr>
            <p:cNvPr id="5" name="TextBox 5"/>
            <p:cNvSpPr txBox="1"/>
            <p:nvPr/>
          </p:nvSpPr>
          <p:spPr>
            <a:xfrm>
              <a:off x="0" y="2257867"/>
              <a:ext cx="13959465" cy="602045"/>
            </a:xfrm>
            <a:prstGeom prst="rect">
              <a:avLst/>
            </a:prstGeom>
          </p:spPr>
          <p:txBody>
            <a:bodyPr lIns="0" tIns="0" rIns="0" bIns="0" rtlCol="0" anchor="t">
              <a:spAutoFit/>
            </a:bodyPr>
            <a:lstStyle/>
            <a:p>
              <a:pPr marL="457200" indent="-457200">
                <a:lnSpc>
                  <a:spcPts val="3947"/>
                </a:lnSpc>
                <a:buFont typeface="Arial" panose="020B0604020202020204" pitchFamily="34" charset="0"/>
                <a:buChar char="•"/>
              </a:pPr>
              <a:endParaRPr lang="en-US" sz="2799">
                <a:solidFill>
                  <a:srgbClr val="FFFFFF"/>
                </a:solidFill>
                <a:latin typeface="Lato"/>
              </a:endParaRPr>
            </a:p>
          </p:txBody>
        </p:sp>
      </p:grpSp>
      <p:sp>
        <p:nvSpPr>
          <p:cNvPr id="6" name="AutoShape 6"/>
          <p:cNvSpPr/>
          <p:nvPr/>
        </p:nvSpPr>
        <p:spPr>
          <a:xfrm>
            <a:off x="14394702" y="-537550"/>
            <a:ext cx="4479574" cy="11362100"/>
          </a:xfrm>
          <a:prstGeom prst="rect">
            <a:avLst/>
          </a:prstGeom>
          <a:solidFill>
            <a:srgbClr val="FFFFFF"/>
          </a:solidFill>
        </p:spPr>
        <p:txBody>
          <a:bodyPr/>
          <a:lstStyle/>
          <a:p>
            <a:endParaRPr lang="sv-SE"/>
          </a:p>
        </p:txBody>
      </p:sp>
      <p:sp>
        <p:nvSpPr>
          <p:cNvPr id="10" name="textruta 9">
            <a:extLst>
              <a:ext uri="{FF2B5EF4-FFF2-40B4-BE49-F238E27FC236}">
                <a16:creationId xmlns:a16="http://schemas.microsoft.com/office/drawing/2014/main" id="{4766E718-C94F-A49B-5936-F4845BCFE2D1}"/>
              </a:ext>
            </a:extLst>
          </p:cNvPr>
          <p:cNvSpPr txBox="1"/>
          <p:nvPr/>
        </p:nvSpPr>
        <p:spPr>
          <a:xfrm>
            <a:off x="362202" y="2210333"/>
            <a:ext cx="8781798" cy="3108543"/>
          </a:xfrm>
          <a:prstGeom prst="rect">
            <a:avLst/>
          </a:prstGeom>
          <a:noFill/>
        </p:spPr>
        <p:txBody>
          <a:bodyPr wrap="square">
            <a:spAutoFit/>
          </a:bodyPr>
          <a:lstStyle/>
          <a:p>
            <a:pPr marL="457200" indent="-457200">
              <a:buFont typeface="Arial" panose="020B0604020202020204" pitchFamily="34" charset="0"/>
              <a:buChar char="•"/>
              <a:defRPr/>
            </a:pPr>
            <a:r>
              <a:rPr lang="sv-SE" sz="2800">
                <a:solidFill>
                  <a:schemeClr val="bg1"/>
                </a:solidFill>
                <a:effectLst/>
                <a:latin typeface="Lato" panose="020F0502020204030203" pitchFamily="34" charset="0"/>
                <a:ea typeface="Lato" panose="020F0502020204030203" pitchFamily="34" charset="0"/>
                <a:cs typeface="Lato" panose="020F0502020204030203" pitchFamily="34" charset="0"/>
              </a:rPr>
              <a:t>Hjälper till med aktiviteter utöver träningar och matcher för att skapa sammanhållning</a:t>
            </a:r>
          </a:p>
          <a:p>
            <a:pPr marL="457200" indent="-457200">
              <a:buFont typeface="Arial" panose="020B0604020202020204" pitchFamily="34" charset="0"/>
              <a:buChar char="•"/>
              <a:defRPr/>
            </a:pPr>
            <a:br>
              <a:rPr lang="sv-SE" sz="2800">
                <a:solidFill>
                  <a:schemeClr val="bg1"/>
                </a:solidFill>
                <a:latin typeface="Lato" panose="020F0502020204030203" pitchFamily="34" charset="0"/>
                <a:ea typeface="Lato" panose="020F0502020204030203" pitchFamily="34" charset="0"/>
                <a:cs typeface="Lato" panose="020F0502020204030203" pitchFamily="34" charset="0"/>
              </a:rPr>
            </a:br>
            <a:r>
              <a:rPr lang="sv-SE" sz="2800">
                <a:solidFill>
                  <a:schemeClr val="bg1"/>
                </a:solidFill>
                <a:latin typeface="Lato" panose="020F0502020204030203" pitchFamily="34" charset="0"/>
                <a:ea typeface="Lato" panose="020F0502020204030203" pitchFamily="34" charset="0"/>
                <a:cs typeface="Lato" panose="020F0502020204030203" pitchFamily="34" charset="0"/>
              </a:rPr>
              <a:t>Alla föräldrar hjälper till vid egna cuper och bemanning av café</a:t>
            </a:r>
          </a:p>
          <a:p>
            <a:pPr marL="457200" indent="-457200">
              <a:buFont typeface="Arial" panose="020B0604020202020204" pitchFamily="34" charset="0"/>
              <a:buChar char="•"/>
              <a:defRPr/>
            </a:pPr>
            <a:endParaRPr lang="sv-SE" sz="2800">
              <a:solidFill>
                <a:schemeClr val="bg1"/>
              </a:solidFill>
              <a:effectLst/>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defRPr/>
            </a:pPr>
            <a:r>
              <a:rPr lang="sv-SE" sz="2800">
                <a:solidFill>
                  <a:schemeClr val="bg1"/>
                </a:solidFill>
                <a:latin typeface="Lato" panose="020F0502020204030203" pitchFamily="34" charset="0"/>
                <a:ea typeface="Lato" panose="020F0502020204030203" pitchFamily="34" charset="0"/>
                <a:cs typeface="Lato" panose="020F0502020204030203" pitchFamily="34" charset="0"/>
              </a:rPr>
              <a:t>Förslag på aktiviteter</a:t>
            </a:r>
            <a:endParaRPr lang="sv-SE" sz="2800">
              <a:solidFill>
                <a:schemeClr val="bg1"/>
              </a:solidFill>
              <a:effectLst/>
              <a:latin typeface="Lato" panose="020F0502020204030203" pitchFamily="34" charset="0"/>
              <a:ea typeface="Lato" panose="020F0502020204030203" pitchFamily="34" charset="0"/>
              <a:cs typeface="Lato" panose="020F0502020204030203" pitchFamily="34" charset="0"/>
            </a:endParaRPr>
          </a:p>
        </p:txBody>
      </p:sp>
      <p:pic>
        <p:nvPicPr>
          <p:cNvPr id="1026" name="m_-8424570859967882319Bild 6" descr="image007.jpg">
            <a:extLst>
              <a:ext uri="{FF2B5EF4-FFF2-40B4-BE49-F238E27FC236}">
                <a16:creationId xmlns:a16="http://schemas.microsoft.com/office/drawing/2014/main" id="{5EF92FE0-74A8-CA8A-4D51-CDCE175DED7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1" t="33066" r="17285"/>
          <a:stretch/>
        </p:blipFill>
        <p:spPr bwMode="auto">
          <a:xfrm>
            <a:off x="9835801" y="2210333"/>
            <a:ext cx="8484283" cy="5866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7298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grpSp>
        <p:nvGrpSpPr>
          <p:cNvPr id="3" name="Group 3"/>
          <p:cNvGrpSpPr/>
          <p:nvPr/>
        </p:nvGrpSpPr>
        <p:grpSpPr>
          <a:xfrm>
            <a:off x="350598" y="1436070"/>
            <a:ext cx="9517099" cy="1036769"/>
            <a:chOff x="0" y="0"/>
            <a:chExt cx="12689465" cy="1382358"/>
          </a:xfrm>
        </p:grpSpPr>
        <p:sp>
          <p:nvSpPr>
            <p:cNvPr id="4" name="AutoShape 4"/>
            <p:cNvSpPr/>
            <p:nvPr/>
          </p:nvSpPr>
          <p:spPr>
            <a:xfrm>
              <a:off x="0" y="0"/>
              <a:ext cx="1517766" cy="124865"/>
            </a:xfrm>
            <a:prstGeom prst="rect">
              <a:avLst/>
            </a:prstGeom>
            <a:solidFill>
              <a:srgbClr val="FFE1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780313"/>
              <a:ext cx="12689465" cy="602045"/>
            </a:xfrm>
            <a:prstGeom prst="rect">
              <a:avLst/>
            </a:prstGeom>
          </p:spPr>
          <p:txBody>
            <a:bodyPr lIns="0" tIns="0" rIns="0" bIns="0" rtlCol="0" anchor="t">
              <a:spAutoFit/>
            </a:bodyPr>
            <a:lstStyle/>
            <a:p>
              <a:pPr marL="0" marR="0" lvl="0" indent="0" algn="l" defTabSz="914400" rtl="0" eaLnBrk="1" fontAlgn="auto" latinLnBrk="0" hangingPunct="1">
                <a:lnSpc>
                  <a:spcPts val="3947"/>
                </a:lnSpc>
                <a:spcBef>
                  <a:spcPts val="0"/>
                </a:spcBef>
                <a:spcAft>
                  <a:spcPts val="0"/>
                </a:spcAft>
                <a:buClrTx/>
                <a:buSzTx/>
                <a:buFontTx/>
                <a:buNone/>
                <a:tabLst/>
                <a:defRPr/>
              </a:pPr>
              <a:endParaRPr kumimoji="0" lang="en-US" sz="2799" b="0" i="0" u="none" strike="noStrike" kern="1200" cap="none" spc="0" normalizeH="0" baseline="0" noProof="0">
                <a:ln>
                  <a:noFill/>
                </a:ln>
                <a:solidFill>
                  <a:srgbClr val="FFFFFF"/>
                </a:solidFill>
                <a:effectLst/>
                <a:uLnTx/>
                <a:uFillTx/>
                <a:latin typeface="Lato"/>
                <a:ea typeface="+mn-ea"/>
                <a:cs typeface="+mn-cs"/>
              </a:endParaRPr>
            </a:p>
          </p:txBody>
        </p:sp>
      </p:grpSp>
      <p:sp>
        <p:nvSpPr>
          <p:cNvPr id="8" name="TextBox 8"/>
          <p:cNvSpPr txBox="1"/>
          <p:nvPr/>
        </p:nvSpPr>
        <p:spPr>
          <a:xfrm>
            <a:off x="210730" y="362778"/>
            <a:ext cx="13248595" cy="974626"/>
          </a:xfrm>
          <a:prstGeom prst="rect">
            <a:avLst/>
          </a:prstGeom>
        </p:spPr>
        <p:txBody>
          <a:bodyPr wrap="square" lIns="0" tIns="0" rIns="0" bIns="0" rtlCol="0" anchor="t">
            <a:spAutoFit/>
          </a:bodyPr>
          <a:lstStyle/>
          <a:p>
            <a:pPr marL="0" marR="0" lvl="0" indent="0" algn="l" defTabSz="914400" rtl="0" eaLnBrk="1" fontAlgn="auto" latinLnBrk="0" hangingPunct="1">
              <a:lnSpc>
                <a:spcPts val="7559"/>
              </a:lnSpc>
              <a:spcBef>
                <a:spcPts val="0"/>
              </a:spcBef>
              <a:spcAft>
                <a:spcPts val="0"/>
              </a:spcAft>
              <a:buClrTx/>
              <a:buSzTx/>
              <a:buFontTx/>
              <a:buNone/>
              <a:tabLst/>
              <a:defRPr/>
            </a:pPr>
            <a:r>
              <a:rPr kumimoji="0" lang="en-US" sz="8000" b="0" i="0" u="none" strike="noStrike" kern="1200" cap="none" spc="0" normalizeH="0" baseline="0" noProof="0" err="1">
                <a:ln>
                  <a:noFill/>
                </a:ln>
                <a:solidFill>
                  <a:srgbClr val="FFE100"/>
                </a:solidFill>
                <a:effectLst/>
                <a:uLnTx/>
                <a:uFillTx/>
                <a:latin typeface="Bebas Neue Cyrillic"/>
                <a:ea typeface="+mn-ea"/>
                <a:cs typeface="+mn-cs"/>
              </a:rPr>
              <a:t>värdegrund</a:t>
            </a:r>
            <a:endParaRPr kumimoji="0" lang="en-US" sz="6600" b="0" i="0" u="none" strike="noStrike" kern="1200" cap="none" spc="0" normalizeH="0" baseline="0" noProof="0">
              <a:ln>
                <a:noFill/>
              </a:ln>
              <a:solidFill>
                <a:srgbClr val="FFE100"/>
              </a:solidFill>
              <a:effectLst/>
              <a:uLnTx/>
              <a:uFillTx/>
              <a:latin typeface="Bebas Neue Cyrillic"/>
              <a:ea typeface="+mn-ea"/>
              <a:cs typeface="+mn-cs"/>
            </a:endParaRPr>
          </a:p>
        </p:txBody>
      </p:sp>
      <p:sp>
        <p:nvSpPr>
          <p:cNvPr id="10" name="textruta 9">
            <a:extLst>
              <a:ext uri="{FF2B5EF4-FFF2-40B4-BE49-F238E27FC236}">
                <a16:creationId xmlns:a16="http://schemas.microsoft.com/office/drawing/2014/main" id="{4FD2379B-CB72-B2EE-84CE-99D279FE5131}"/>
              </a:ext>
            </a:extLst>
          </p:cNvPr>
          <p:cNvSpPr txBox="1"/>
          <p:nvPr/>
        </p:nvSpPr>
        <p:spPr>
          <a:xfrm>
            <a:off x="865355" y="5885795"/>
            <a:ext cx="4408406" cy="4401205"/>
          </a:xfrm>
          <a:prstGeom prst="rect">
            <a:avLst/>
          </a:prstGeom>
          <a:noFill/>
        </p:spPr>
        <p:txBody>
          <a:bodyPr wrap="square" numCol="1">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Hos oss ska fotboll vara roligt och därför är glädjen en av våra viktigaste ledstjärnor, i allt vi gör. Vi vill att så många som möjligt ska vara med så länge som möjligt, och få ett livslångt intresse för fotboll.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7" name="textruta 6">
            <a:extLst>
              <a:ext uri="{FF2B5EF4-FFF2-40B4-BE49-F238E27FC236}">
                <a16:creationId xmlns:a16="http://schemas.microsoft.com/office/drawing/2014/main" id="{DDAD1501-D554-A452-E648-8232AE854898}"/>
              </a:ext>
            </a:extLst>
          </p:cNvPr>
          <p:cNvSpPr txBox="1"/>
          <p:nvPr/>
        </p:nvSpPr>
        <p:spPr>
          <a:xfrm>
            <a:off x="6166622" y="5885794"/>
            <a:ext cx="5059322"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Hos oss ska alla känna sig välkomna och inkluderade oavsett förutsättningar och ambitioner. Vi vill att så många som möjligt ska få spela fotboll och därför är delaktighet och allas lika värde en grundläggande del av vår gemenskap. </a:t>
            </a:r>
          </a:p>
        </p:txBody>
      </p:sp>
      <p:sp>
        <p:nvSpPr>
          <p:cNvPr id="11" name="textruta 10">
            <a:extLst>
              <a:ext uri="{FF2B5EF4-FFF2-40B4-BE49-F238E27FC236}">
                <a16:creationId xmlns:a16="http://schemas.microsoft.com/office/drawing/2014/main" id="{B59D2279-B4B2-015D-503B-730A9E4DD383}"/>
              </a:ext>
            </a:extLst>
          </p:cNvPr>
          <p:cNvSpPr txBox="1"/>
          <p:nvPr/>
        </p:nvSpPr>
        <p:spPr>
          <a:xfrm>
            <a:off x="12154605" y="5889018"/>
            <a:ext cx="5693342" cy="35394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800" b="0" i="0" u="none" strike="noStrike" kern="1200" cap="none" spc="0" normalizeH="0" baseline="0" noProof="0">
                <a:ln>
                  <a:noFill/>
                </a:ln>
                <a:solidFill>
                  <a:prstClr val="white"/>
                </a:solidFill>
                <a:effectLst/>
                <a:uLnTx/>
                <a:uFillTx/>
                <a:latin typeface="Lato" panose="020F0502020204030203" pitchFamily="34" charset="0"/>
                <a:ea typeface="Lato" panose="020F0502020204030203" pitchFamily="34" charset="0"/>
                <a:cs typeface="Lato" panose="020F0502020204030203" pitchFamily="34" charset="0"/>
              </a:rPr>
              <a:t>Hos oss ska alla få möjlighet att utvecklas oavsett vilken roll man har i föreningen. Vi vill skapa en så bra verksamhet som möjligt, och därför gör alla sitt bästa utifrån sina förutsättningar. Vi stöttar och hejar på varandra och bidrar till varandras utveckling. </a:t>
            </a:r>
          </a:p>
        </p:txBody>
      </p:sp>
      <p:grpSp>
        <p:nvGrpSpPr>
          <p:cNvPr id="12" name="Group 2">
            <a:extLst>
              <a:ext uri="{FF2B5EF4-FFF2-40B4-BE49-F238E27FC236}">
                <a16:creationId xmlns:a16="http://schemas.microsoft.com/office/drawing/2014/main" id="{04A1F65C-984E-86D7-224B-5003333D83D3}"/>
              </a:ext>
            </a:extLst>
          </p:cNvPr>
          <p:cNvGrpSpPr>
            <a:grpSpLocks noChangeAspect="1"/>
          </p:cNvGrpSpPr>
          <p:nvPr/>
        </p:nvGrpSpPr>
        <p:grpSpPr>
          <a:xfrm>
            <a:off x="1057712" y="1639169"/>
            <a:ext cx="4026268" cy="4026251"/>
            <a:chOff x="0" y="0"/>
            <a:chExt cx="6350000" cy="6349975"/>
          </a:xfrm>
        </p:grpSpPr>
        <p:sp>
          <p:nvSpPr>
            <p:cNvPr id="13" name="Freeform 3">
              <a:extLst>
                <a:ext uri="{FF2B5EF4-FFF2-40B4-BE49-F238E27FC236}">
                  <a16:creationId xmlns:a16="http://schemas.microsoft.com/office/drawing/2014/main" id="{ED5A2687-21E6-150F-9D0E-F279939A1537}"/>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t="-18770" b="-3122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4" name="Group 16">
            <a:extLst>
              <a:ext uri="{FF2B5EF4-FFF2-40B4-BE49-F238E27FC236}">
                <a16:creationId xmlns:a16="http://schemas.microsoft.com/office/drawing/2014/main" id="{F8C1E8B5-64A1-159F-29EF-D9EF2885A8F4}"/>
              </a:ext>
            </a:extLst>
          </p:cNvPr>
          <p:cNvGrpSpPr/>
          <p:nvPr/>
        </p:nvGrpSpPr>
        <p:grpSpPr>
          <a:xfrm>
            <a:off x="1995241" y="3818534"/>
            <a:ext cx="2114128" cy="713702"/>
            <a:chOff x="0" y="0"/>
            <a:chExt cx="2918516" cy="1011242"/>
          </a:xfrm>
        </p:grpSpPr>
        <p:sp>
          <p:nvSpPr>
            <p:cNvPr id="15" name="AutoShape 17">
              <a:extLst>
                <a:ext uri="{FF2B5EF4-FFF2-40B4-BE49-F238E27FC236}">
                  <a16:creationId xmlns:a16="http://schemas.microsoft.com/office/drawing/2014/main" id="{A191BF7A-ED17-CB72-FD5D-01F90AF38B92}"/>
                </a:ext>
              </a:extLst>
            </p:cNvPr>
            <p:cNvSpPr/>
            <p:nvPr/>
          </p:nvSpPr>
          <p:spPr>
            <a:xfrm>
              <a:off x="0" y="0"/>
              <a:ext cx="2918516" cy="1011242"/>
            </a:xfrm>
            <a:prstGeom prst="rect">
              <a:avLst/>
            </a:prstGeom>
            <a:solidFill>
              <a:srgbClr val="FFFFFF">
                <a:alpha val="8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8">
              <a:extLst>
                <a:ext uri="{FF2B5EF4-FFF2-40B4-BE49-F238E27FC236}">
                  <a16:creationId xmlns:a16="http://schemas.microsoft.com/office/drawing/2014/main" id="{00261CA1-2447-AF50-7CAC-EDB13E6AB4D2}"/>
                </a:ext>
              </a:extLst>
            </p:cNvPr>
            <p:cNvSpPr txBox="1"/>
            <p:nvPr/>
          </p:nvSpPr>
          <p:spPr>
            <a:xfrm>
              <a:off x="109512" y="262334"/>
              <a:ext cx="2699491" cy="603356"/>
            </a:xfrm>
            <a:prstGeom prst="rect">
              <a:avLst/>
            </a:prstGeom>
          </p:spPr>
          <p:txBody>
            <a:bodyPr lIns="0" tIns="0" rIns="0" bIns="0" rtlCol="0" anchor="t">
              <a:spAutoFit/>
            </a:bodyPr>
            <a:lstStyle/>
            <a:p>
              <a:pPr marL="0" marR="0" lvl="0" indent="0" algn="ctr" defTabSz="759684" rtl="0" eaLnBrk="1" fontAlgn="auto" latinLnBrk="0" hangingPunct="1">
                <a:lnSpc>
                  <a:spcPts val="3240"/>
                </a:lnSpc>
                <a:spcBef>
                  <a:spcPts val="0"/>
                </a:spcBef>
                <a:spcAft>
                  <a:spcPts val="0"/>
                </a:spcAft>
                <a:buClrTx/>
                <a:buSzTx/>
                <a:buFontTx/>
                <a:buNone/>
                <a:tabLst/>
                <a:defRPr/>
              </a:pPr>
              <a:r>
                <a:rPr kumimoji="0" lang="en-US" sz="3200" b="0" i="0" u="none" strike="noStrike" kern="1200" cap="none" spc="298" normalizeH="0" baseline="0" noProof="0">
                  <a:ln>
                    <a:noFill/>
                  </a:ln>
                  <a:solidFill>
                    <a:srgbClr val="000000"/>
                  </a:solidFill>
                  <a:effectLst/>
                  <a:uLnTx/>
                  <a:uFillTx/>
                  <a:latin typeface="Bebas Neue Cyrillic"/>
                  <a:ea typeface="+mn-ea"/>
                  <a:cs typeface="+mn-cs"/>
                </a:rPr>
                <a:t>GLÄDJE</a:t>
              </a:r>
            </a:p>
          </p:txBody>
        </p:sp>
      </p:grpSp>
      <p:grpSp>
        <p:nvGrpSpPr>
          <p:cNvPr id="17" name="Group 4">
            <a:extLst>
              <a:ext uri="{FF2B5EF4-FFF2-40B4-BE49-F238E27FC236}">
                <a16:creationId xmlns:a16="http://schemas.microsoft.com/office/drawing/2014/main" id="{69C44574-AFED-BEC0-D8FD-B89FFA3DB102}"/>
              </a:ext>
            </a:extLst>
          </p:cNvPr>
          <p:cNvGrpSpPr>
            <a:grpSpLocks noChangeAspect="1"/>
          </p:cNvGrpSpPr>
          <p:nvPr/>
        </p:nvGrpSpPr>
        <p:grpSpPr>
          <a:xfrm>
            <a:off x="6701693" y="1639168"/>
            <a:ext cx="4026268" cy="4026251"/>
            <a:chOff x="0" y="0"/>
            <a:chExt cx="6350000" cy="6349975"/>
          </a:xfrm>
        </p:grpSpPr>
        <p:sp>
          <p:nvSpPr>
            <p:cNvPr id="18" name="Freeform 5">
              <a:extLst>
                <a:ext uri="{FF2B5EF4-FFF2-40B4-BE49-F238E27FC236}">
                  <a16:creationId xmlns:a16="http://schemas.microsoft.com/office/drawing/2014/main" id="{A542C16F-F5DC-1E53-E302-4D21F066E9D4}"/>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36233" r="-28824" b="-1003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C1533974-10F5-FB0B-DD84-4041F86476FD}"/>
              </a:ext>
            </a:extLst>
          </p:cNvPr>
          <p:cNvGrpSpPr/>
          <p:nvPr/>
        </p:nvGrpSpPr>
        <p:grpSpPr>
          <a:xfrm>
            <a:off x="7674191" y="3807311"/>
            <a:ext cx="2044185" cy="732527"/>
            <a:chOff x="-1" y="4741"/>
            <a:chExt cx="2918516" cy="1011242"/>
          </a:xfrm>
        </p:grpSpPr>
        <p:sp>
          <p:nvSpPr>
            <p:cNvPr id="20" name="AutoShape 20">
              <a:extLst>
                <a:ext uri="{FF2B5EF4-FFF2-40B4-BE49-F238E27FC236}">
                  <a16:creationId xmlns:a16="http://schemas.microsoft.com/office/drawing/2014/main" id="{62EF209F-F5F1-7BB0-12E2-2D1E121DE50D}"/>
                </a:ext>
              </a:extLst>
            </p:cNvPr>
            <p:cNvSpPr/>
            <p:nvPr/>
          </p:nvSpPr>
          <p:spPr>
            <a:xfrm>
              <a:off x="-1" y="4741"/>
              <a:ext cx="2918516" cy="1011242"/>
            </a:xfrm>
            <a:prstGeom prst="rect">
              <a:avLst/>
            </a:prstGeom>
            <a:solidFill>
              <a:srgbClr val="FFFFFF">
                <a:alpha val="8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7C947C61-D1BD-4A5A-40B2-36426B715924}"/>
                </a:ext>
              </a:extLst>
            </p:cNvPr>
            <p:cNvSpPr txBox="1"/>
            <p:nvPr/>
          </p:nvSpPr>
          <p:spPr>
            <a:xfrm>
              <a:off x="109511" y="227107"/>
              <a:ext cx="2699491" cy="566508"/>
            </a:xfrm>
            <a:prstGeom prst="rect">
              <a:avLst/>
            </a:prstGeom>
          </p:spPr>
          <p:txBody>
            <a:bodyPr lIns="0" tIns="0" rIns="0" bIns="0" rtlCol="0" anchor="t">
              <a:spAutoFit/>
            </a:bodyPr>
            <a:lstStyle/>
            <a:p>
              <a:pPr marL="0" marR="0" lvl="0" indent="0" algn="ctr" defTabSz="759684" rtl="0" eaLnBrk="1" fontAlgn="auto" latinLnBrk="0" hangingPunct="1">
                <a:lnSpc>
                  <a:spcPts val="3239"/>
                </a:lnSpc>
                <a:spcBef>
                  <a:spcPts val="0"/>
                </a:spcBef>
                <a:spcAft>
                  <a:spcPts val="0"/>
                </a:spcAft>
                <a:buClrTx/>
                <a:buSzTx/>
                <a:buFontTx/>
                <a:buNone/>
                <a:tabLst/>
                <a:defRPr/>
              </a:pPr>
              <a:r>
                <a:rPr kumimoji="0" lang="en-US" sz="3200" b="0" i="0" u="none" strike="noStrike" kern="1200" cap="none" spc="298" normalizeH="0" baseline="0" noProof="0">
                  <a:ln>
                    <a:noFill/>
                  </a:ln>
                  <a:solidFill>
                    <a:srgbClr val="000000"/>
                  </a:solidFill>
                  <a:effectLst/>
                  <a:uLnTx/>
                  <a:uFillTx/>
                  <a:latin typeface="Bebas Neue Cyrillic"/>
                  <a:ea typeface="+mn-ea"/>
                  <a:cs typeface="+mn-cs"/>
                </a:rPr>
                <a:t>GEMENSKAP</a:t>
              </a:r>
              <a:endParaRPr kumimoji="0" lang="en-US" sz="2492" b="0" i="0" u="none" strike="noStrike" kern="1200" cap="none" spc="298" normalizeH="0" baseline="0" noProof="0">
                <a:ln>
                  <a:noFill/>
                </a:ln>
                <a:solidFill>
                  <a:srgbClr val="000000"/>
                </a:solidFill>
                <a:effectLst/>
                <a:uLnTx/>
                <a:uFillTx/>
                <a:latin typeface="Bebas Neue Cyrillic"/>
                <a:ea typeface="+mn-ea"/>
                <a:cs typeface="+mn-cs"/>
              </a:endParaRPr>
            </a:p>
          </p:txBody>
        </p:sp>
      </p:grpSp>
      <p:grpSp>
        <p:nvGrpSpPr>
          <p:cNvPr id="22" name="Group 6">
            <a:extLst>
              <a:ext uri="{FF2B5EF4-FFF2-40B4-BE49-F238E27FC236}">
                <a16:creationId xmlns:a16="http://schemas.microsoft.com/office/drawing/2014/main" id="{40417D45-D9C0-246F-1ACD-F084F0A4845A}"/>
              </a:ext>
            </a:extLst>
          </p:cNvPr>
          <p:cNvGrpSpPr>
            <a:grpSpLocks noChangeAspect="1"/>
          </p:cNvGrpSpPr>
          <p:nvPr/>
        </p:nvGrpSpPr>
        <p:grpSpPr>
          <a:xfrm>
            <a:off x="12988142" y="1639168"/>
            <a:ext cx="4026268" cy="4026251"/>
            <a:chOff x="0" y="0"/>
            <a:chExt cx="6350000" cy="6349975"/>
          </a:xfrm>
        </p:grpSpPr>
        <p:sp>
          <p:nvSpPr>
            <p:cNvPr id="23" name="Freeform 7">
              <a:extLst>
                <a:ext uri="{FF2B5EF4-FFF2-40B4-BE49-F238E27FC236}">
                  <a16:creationId xmlns:a16="http://schemas.microsoft.com/office/drawing/2014/main" id="{D9C390A8-59CC-7AE1-7CBC-48FD3DA2831D}"/>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5"/>
              <a:stretch>
                <a:fillRect l="-24999" r="-24999"/>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4" name="Group 22">
            <a:extLst>
              <a:ext uri="{FF2B5EF4-FFF2-40B4-BE49-F238E27FC236}">
                <a16:creationId xmlns:a16="http://schemas.microsoft.com/office/drawing/2014/main" id="{20115E76-48E4-99F6-025F-D42C94A182D9}"/>
              </a:ext>
            </a:extLst>
          </p:cNvPr>
          <p:cNvGrpSpPr/>
          <p:nvPr/>
        </p:nvGrpSpPr>
        <p:grpSpPr>
          <a:xfrm>
            <a:off x="13928467" y="3799126"/>
            <a:ext cx="2108534" cy="730589"/>
            <a:chOff x="-249760" y="478757"/>
            <a:chExt cx="2918516" cy="1011242"/>
          </a:xfrm>
        </p:grpSpPr>
        <p:sp>
          <p:nvSpPr>
            <p:cNvPr id="25" name="AutoShape 23">
              <a:extLst>
                <a:ext uri="{FF2B5EF4-FFF2-40B4-BE49-F238E27FC236}">
                  <a16:creationId xmlns:a16="http://schemas.microsoft.com/office/drawing/2014/main" id="{EB42A966-3607-E42E-4857-3056550FCB5D}"/>
                </a:ext>
              </a:extLst>
            </p:cNvPr>
            <p:cNvSpPr/>
            <p:nvPr/>
          </p:nvSpPr>
          <p:spPr>
            <a:xfrm>
              <a:off x="-249760" y="478757"/>
              <a:ext cx="2918516" cy="1011242"/>
            </a:xfrm>
            <a:prstGeom prst="rect">
              <a:avLst/>
            </a:prstGeom>
            <a:solidFill>
              <a:srgbClr val="FFFFFF">
                <a:alpha val="8980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TextBox 24">
              <a:extLst>
                <a:ext uri="{FF2B5EF4-FFF2-40B4-BE49-F238E27FC236}">
                  <a16:creationId xmlns:a16="http://schemas.microsoft.com/office/drawing/2014/main" id="{3ABA5BDF-396A-4EB9-8365-47B18A13D69F}"/>
                </a:ext>
              </a:extLst>
            </p:cNvPr>
            <p:cNvSpPr txBox="1"/>
            <p:nvPr/>
          </p:nvSpPr>
          <p:spPr>
            <a:xfrm>
              <a:off x="-140248" y="713042"/>
              <a:ext cx="2699492" cy="568011"/>
            </a:xfrm>
            <a:prstGeom prst="rect">
              <a:avLst/>
            </a:prstGeom>
          </p:spPr>
          <p:txBody>
            <a:bodyPr lIns="0" tIns="0" rIns="0" bIns="0" rtlCol="0" anchor="t">
              <a:spAutoFit/>
            </a:bodyPr>
            <a:lstStyle/>
            <a:p>
              <a:pPr marL="0" marR="0" lvl="0" indent="0" algn="ctr" defTabSz="759684" rtl="0" eaLnBrk="1" fontAlgn="auto" latinLnBrk="0" hangingPunct="1">
                <a:lnSpc>
                  <a:spcPts val="3240"/>
                </a:lnSpc>
                <a:spcBef>
                  <a:spcPts val="0"/>
                </a:spcBef>
                <a:spcAft>
                  <a:spcPts val="0"/>
                </a:spcAft>
                <a:buClrTx/>
                <a:buSzTx/>
                <a:buFontTx/>
                <a:buNone/>
                <a:tabLst/>
                <a:defRPr/>
              </a:pPr>
              <a:r>
                <a:rPr kumimoji="0" lang="en-US" sz="3200" b="0" i="0" u="none" strike="noStrike" kern="1200" cap="none" spc="298" normalizeH="0" baseline="0" noProof="0">
                  <a:ln>
                    <a:noFill/>
                  </a:ln>
                  <a:solidFill>
                    <a:srgbClr val="000000"/>
                  </a:solidFill>
                  <a:effectLst/>
                  <a:uLnTx/>
                  <a:uFillTx/>
                  <a:latin typeface="Bebas Neue Cyrillic"/>
                  <a:ea typeface="+mn-ea"/>
                  <a:cs typeface="+mn-cs"/>
                </a:rPr>
                <a:t>UTVECKLING</a:t>
              </a:r>
              <a:endParaRPr kumimoji="0" lang="en-US" sz="2492" b="0" i="0" u="none" strike="noStrike" kern="1200" cap="none" spc="298" normalizeH="0" baseline="0" noProof="0">
                <a:ln>
                  <a:noFill/>
                </a:ln>
                <a:solidFill>
                  <a:srgbClr val="000000"/>
                </a:solidFill>
                <a:effectLst/>
                <a:uLnTx/>
                <a:uFillTx/>
                <a:latin typeface="Bebas Neue Cyrillic"/>
                <a:ea typeface="+mn-ea"/>
                <a:cs typeface="+mn-cs"/>
              </a:endParaRPr>
            </a:p>
          </p:txBody>
        </p:sp>
      </p:grpSp>
    </p:spTree>
    <p:extLst>
      <p:ext uri="{BB962C8B-B14F-4D97-AF65-F5344CB8AC3E}">
        <p14:creationId xmlns:p14="http://schemas.microsoft.com/office/powerpoint/2010/main" val="458068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3" name="TextBox 3"/>
          <p:cNvSpPr txBox="1"/>
          <p:nvPr/>
        </p:nvSpPr>
        <p:spPr>
          <a:xfrm>
            <a:off x="693822" y="266700"/>
            <a:ext cx="14281858" cy="944426"/>
          </a:xfrm>
          <a:prstGeom prst="rect">
            <a:avLst/>
          </a:prstGeom>
        </p:spPr>
        <p:txBody>
          <a:bodyPr lIns="0" tIns="0" rIns="0" bIns="0" rtlCol="0" anchor="t">
            <a:spAutoFit/>
          </a:bodyPr>
          <a:lstStyle/>
          <a:p>
            <a:pPr marL="0" marR="0" lvl="0" indent="0" algn="l" defTabSz="914400" rtl="0" eaLnBrk="1" fontAlgn="auto" latinLnBrk="0" hangingPunct="1">
              <a:lnSpc>
                <a:spcPts val="7999"/>
              </a:lnSpc>
              <a:spcBef>
                <a:spcPts val="0"/>
              </a:spcBef>
              <a:spcAft>
                <a:spcPts val="0"/>
              </a:spcAft>
              <a:buClrTx/>
              <a:buSzTx/>
              <a:buFontTx/>
              <a:buNone/>
              <a:tabLst/>
              <a:defRPr/>
            </a:pPr>
            <a:r>
              <a:rPr kumimoji="0" lang="en-US" sz="6399" b="0" i="0" u="none" strike="noStrike" kern="1200" cap="none" spc="0" normalizeH="0" baseline="0" noProof="0" dirty="0" err="1">
                <a:ln>
                  <a:noFill/>
                </a:ln>
                <a:solidFill>
                  <a:srgbClr val="FFE100"/>
                </a:solidFill>
                <a:effectLst/>
                <a:uLnTx/>
                <a:uFillTx/>
                <a:latin typeface="Bebas Neue Cyrillic"/>
                <a:ea typeface="+mn-ea"/>
                <a:cs typeface="+mn-cs"/>
              </a:rPr>
              <a:t>Lagets</a:t>
            </a:r>
            <a:r>
              <a:rPr kumimoji="0" lang="en-US" sz="6399" b="0" i="0" u="none" strike="noStrike" kern="1200" cap="none" spc="0" normalizeH="0" baseline="0" noProof="0" dirty="0">
                <a:ln>
                  <a:noFill/>
                </a:ln>
                <a:solidFill>
                  <a:srgbClr val="FFE100"/>
                </a:solidFill>
                <a:effectLst/>
                <a:uLnTx/>
                <a:uFillTx/>
                <a:latin typeface="Bebas Neue Cyrillic"/>
                <a:ea typeface="+mn-ea"/>
                <a:cs typeface="+mn-cs"/>
              </a:rPr>
              <a:t> </a:t>
            </a:r>
            <a:r>
              <a:rPr kumimoji="0" lang="en-US" sz="6399" b="0" i="0" u="none" strike="noStrike" kern="1200" cap="none" spc="0" normalizeH="0" baseline="0" noProof="0" dirty="0" err="1">
                <a:ln>
                  <a:noFill/>
                </a:ln>
                <a:solidFill>
                  <a:srgbClr val="FFE100"/>
                </a:solidFill>
                <a:effectLst/>
                <a:uLnTx/>
                <a:uFillTx/>
                <a:latin typeface="Bebas Neue Cyrillic"/>
                <a:ea typeface="+mn-ea"/>
                <a:cs typeface="+mn-cs"/>
              </a:rPr>
              <a:t>regler</a:t>
            </a:r>
            <a:endParaRPr kumimoji="0" lang="en-US" sz="6399" b="0" i="0" u="none" strike="noStrike" kern="1200" cap="none" spc="0" normalizeH="0" baseline="0" noProof="0" dirty="0">
              <a:ln>
                <a:noFill/>
              </a:ln>
              <a:solidFill>
                <a:srgbClr val="FFE100"/>
              </a:solidFill>
              <a:effectLst/>
              <a:uLnTx/>
              <a:uFillTx/>
              <a:latin typeface="Bebas Neue Cyrillic"/>
              <a:ea typeface="+mn-ea"/>
              <a:cs typeface="+mn-cs"/>
            </a:endParaRPr>
          </a:p>
        </p:txBody>
      </p:sp>
      <p:pic>
        <p:nvPicPr>
          <p:cNvPr id="5" name="Bildobjekt 4">
            <a:extLst>
              <a:ext uri="{FF2B5EF4-FFF2-40B4-BE49-F238E27FC236}">
                <a16:creationId xmlns:a16="http://schemas.microsoft.com/office/drawing/2014/main" id="{04AB53B5-7C25-12FB-B269-BDEDA23068EA}"/>
              </a:ext>
            </a:extLst>
          </p:cNvPr>
          <p:cNvPicPr>
            <a:picLocks noChangeAspect="1"/>
          </p:cNvPicPr>
          <p:nvPr/>
        </p:nvPicPr>
        <p:blipFill rotWithShape="1">
          <a:blip r:embed="rId3"/>
          <a:srcRect t="28027"/>
          <a:stretch/>
        </p:blipFill>
        <p:spPr>
          <a:xfrm>
            <a:off x="693822" y="1575314"/>
            <a:ext cx="8562720" cy="82171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Picture 2">
            <a:extLst>
              <a:ext uri="{FF2B5EF4-FFF2-40B4-BE49-F238E27FC236}">
                <a16:creationId xmlns:a16="http://schemas.microsoft.com/office/drawing/2014/main" id="{D7999AC8-1D73-5F4A-6D47-5EC3CED17DB8}"/>
              </a:ext>
            </a:extLst>
          </p:cNvPr>
          <p:cNvPicPr>
            <a:picLocks noChangeAspect="1"/>
          </p:cNvPicPr>
          <p:nvPr/>
        </p:nvPicPr>
        <p:blipFill>
          <a:blip r:embed="rId4"/>
          <a:srcRect/>
          <a:stretch>
            <a:fillRect/>
          </a:stretch>
        </p:blipFill>
        <p:spPr>
          <a:xfrm>
            <a:off x="16002000" y="7961587"/>
            <a:ext cx="1993479" cy="2325413"/>
          </a:xfrm>
          <a:prstGeom prst="rect">
            <a:avLst/>
          </a:prstGeom>
        </p:spPr>
      </p:pic>
      <p:pic>
        <p:nvPicPr>
          <p:cNvPr id="6" name="Picture 2">
            <a:extLst>
              <a:ext uri="{FF2B5EF4-FFF2-40B4-BE49-F238E27FC236}">
                <a16:creationId xmlns:a16="http://schemas.microsoft.com/office/drawing/2014/main" id="{C19678EC-D643-6605-5181-87B7300195DA}"/>
              </a:ext>
            </a:extLst>
          </p:cNvPr>
          <p:cNvPicPr>
            <a:picLocks noChangeAspect="1"/>
          </p:cNvPicPr>
          <p:nvPr/>
        </p:nvPicPr>
        <p:blipFill>
          <a:blip r:embed="rId4"/>
          <a:srcRect/>
          <a:stretch>
            <a:fillRect/>
          </a:stretch>
        </p:blipFill>
        <p:spPr>
          <a:xfrm>
            <a:off x="16154400" y="8113987"/>
            <a:ext cx="1993479" cy="2325413"/>
          </a:xfrm>
          <a:prstGeom prst="rect">
            <a:avLst/>
          </a:prstGeom>
        </p:spPr>
      </p:pic>
    </p:spTree>
    <p:extLst>
      <p:ext uri="{BB962C8B-B14F-4D97-AF65-F5344CB8AC3E}">
        <p14:creationId xmlns:p14="http://schemas.microsoft.com/office/powerpoint/2010/main" val="289382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10" name="TextBox 10"/>
          <p:cNvSpPr txBox="1"/>
          <p:nvPr/>
        </p:nvSpPr>
        <p:spPr>
          <a:xfrm>
            <a:off x="617315" y="380853"/>
            <a:ext cx="14281858" cy="944426"/>
          </a:xfrm>
          <a:prstGeom prst="rect">
            <a:avLst/>
          </a:prstGeom>
        </p:spPr>
        <p:txBody>
          <a:bodyPr lIns="0" tIns="0" rIns="0" bIns="0" rtlCol="0" anchor="t">
            <a:spAutoFit/>
          </a:bodyPr>
          <a:lstStyle/>
          <a:p>
            <a:pPr algn="l">
              <a:lnSpc>
                <a:spcPts val="7999"/>
              </a:lnSpc>
            </a:pPr>
            <a:r>
              <a:rPr lang="en-US" sz="6600">
                <a:solidFill>
                  <a:srgbClr val="FFE100"/>
                </a:solidFill>
                <a:latin typeface="Bebas Neue Cyrillic"/>
              </a:rPr>
              <a:t>Vem ska jag </a:t>
            </a:r>
            <a:r>
              <a:rPr lang="en-US" sz="6600" err="1">
                <a:solidFill>
                  <a:srgbClr val="FFE100"/>
                </a:solidFill>
                <a:latin typeface="Bebas Neue Cyrillic"/>
              </a:rPr>
              <a:t>kontakta</a:t>
            </a:r>
            <a:r>
              <a:rPr lang="en-US" sz="6600">
                <a:solidFill>
                  <a:srgbClr val="FFE100"/>
                </a:solidFill>
                <a:latin typeface="Bebas Neue Cyrillic"/>
              </a:rPr>
              <a:t> </a:t>
            </a:r>
          </a:p>
        </p:txBody>
      </p:sp>
      <p:sp>
        <p:nvSpPr>
          <p:cNvPr id="15" name="TextBox 15"/>
          <p:cNvSpPr txBox="1"/>
          <p:nvPr/>
        </p:nvSpPr>
        <p:spPr>
          <a:xfrm>
            <a:off x="617315" y="1627153"/>
            <a:ext cx="4259485" cy="7432804"/>
          </a:xfrm>
          <a:prstGeom prst="rect">
            <a:avLst/>
          </a:prstGeom>
        </p:spPr>
        <p:txBody>
          <a:bodyPr wrap="square" lIns="0" tIns="0" rIns="0" bIns="0" rtlCol="0" anchor="t">
            <a:spAutoFit/>
          </a:bodyPr>
          <a:lstStyle/>
          <a:p>
            <a:pPr>
              <a:lnSpc>
                <a:spcPts val="5371"/>
              </a:lnSpc>
            </a:pPr>
            <a:r>
              <a:rPr lang="en-US" sz="2800" b="1" u="sng" dirty="0" err="1">
                <a:solidFill>
                  <a:schemeClr val="bg1"/>
                </a:solidFill>
                <a:latin typeface="Lato" panose="020F0502020204030203" pitchFamily="34" charset="0"/>
                <a:ea typeface="Lato" panose="020F0502020204030203" pitchFamily="34" charset="0"/>
                <a:cs typeface="Lato" panose="020F0502020204030203" pitchFamily="34" charset="0"/>
              </a:rPr>
              <a:t>Ledarna</a:t>
            </a:r>
            <a:endParaRPr lang="en-US" sz="2800" b="1" u="sng"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Lagets</a:t>
            </a:r>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verksamhet</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Träning</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Match</a:t>
            </a:r>
          </a:p>
          <a:p>
            <a:endParaRPr lang="en-US" sz="2400" dirty="0">
              <a:solidFill>
                <a:schemeClr val="bg1"/>
              </a:solidFill>
              <a:latin typeface="Lato" panose="020F0502020204030203" pitchFamily="34" charset="0"/>
              <a:ea typeface="Lato" panose="020F0502020204030203" pitchFamily="34" charset="0"/>
              <a:cs typeface="Lato" panose="020F0502020204030203" pitchFamily="34" charset="0"/>
            </a:endParaRPr>
          </a:p>
          <a:p>
            <a:pPr>
              <a:lnSpc>
                <a:spcPts val="5371"/>
              </a:lnSpc>
            </a:pPr>
            <a:r>
              <a:rPr lang="en-US" sz="2800" b="1" u="sng" dirty="0">
                <a:solidFill>
                  <a:schemeClr val="bg1"/>
                </a:solidFill>
                <a:latin typeface="Lato" panose="020F0502020204030203" pitchFamily="34" charset="0"/>
                <a:ea typeface="Lato" panose="020F0502020204030203" pitchFamily="34" charset="0"/>
                <a:cs typeface="Lato" panose="020F0502020204030203" pitchFamily="34" charset="0"/>
              </a:rPr>
              <a:t>Styrelsen</a:t>
            </a:r>
          </a:p>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Strategi, </a:t>
            </a:r>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mål</a:t>
            </a:r>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och</a:t>
            </a:r>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 visioner</a:t>
            </a:r>
          </a:p>
          <a:p>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t>styrelsen@ifkviksjo.se</a:t>
            </a:r>
          </a:p>
          <a:p>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a:p>
            <a:pPr>
              <a:lnSpc>
                <a:spcPts val="5371"/>
              </a:lnSpc>
            </a:pPr>
            <a:r>
              <a:rPr lang="en-US" sz="2800" b="1" u="sng" dirty="0" err="1">
                <a:solidFill>
                  <a:schemeClr val="bg1"/>
                </a:solidFill>
                <a:latin typeface="Lato" panose="020F0502020204030203" pitchFamily="34" charset="0"/>
                <a:ea typeface="Lato" panose="020F0502020204030203" pitchFamily="34" charset="0"/>
                <a:cs typeface="Lato" panose="020F0502020204030203" pitchFamily="34" charset="0"/>
              </a:rPr>
              <a:t>Kansliet</a:t>
            </a:r>
            <a:endParaRPr lang="en-US" sz="2800" b="1" u="sng"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Fakturor</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Utbildningar</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Läger</a:t>
            </a:r>
            <a:br>
              <a:rPr lang="en-US" sz="2000" dirty="0">
                <a:solidFill>
                  <a:schemeClr val="bg1"/>
                </a:solidFill>
                <a:latin typeface="Lato" panose="020F0502020204030203" pitchFamily="34" charset="0"/>
                <a:ea typeface="Lato" panose="020F0502020204030203" pitchFamily="34" charset="0"/>
                <a:cs typeface="Lato" panose="020F0502020204030203" pitchFamily="34" charset="0"/>
              </a:rPr>
            </a:br>
            <a:r>
              <a:rPr lang="en-US" sz="2000" dirty="0" err="1">
                <a:solidFill>
                  <a:schemeClr val="bg1"/>
                </a:solidFill>
                <a:latin typeface="Lato" panose="020F0502020204030203" pitchFamily="34" charset="0"/>
                <a:ea typeface="Lato" panose="020F0502020204030203" pitchFamily="34" charset="0"/>
                <a:cs typeface="Lato" panose="020F0502020204030203" pitchFamily="34" charset="0"/>
              </a:rPr>
              <a:t>Anläggning</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kumimoji="0" lang="en-US" sz="200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endParaRPr>
          </a:p>
          <a:p>
            <a:r>
              <a:rPr kumimoji="0" lang="en-US" sz="2000" i="0" u="none" strike="noStrike" kern="1200" cap="none" spc="0" normalizeH="0" baseline="0" noProof="0" dirty="0">
                <a:ln>
                  <a:noFill/>
                </a:ln>
                <a:solidFill>
                  <a:schemeClr val="bg1"/>
                </a:solidFill>
                <a:effectLst/>
                <a:uLnTx/>
                <a:uFillTx/>
                <a:latin typeface="Lato" panose="020F0502020204030203" pitchFamily="34" charset="0"/>
                <a:ea typeface="Lato" panose="020F0502020204030203" pitchFamily="34" charset="0"/>
                <a:cs typeface="Lato" panose="020F0502020204030203" pitchFamily="34" charset="0"/>
              </a:rPr>
              <a:t>kansli@ifkviksjo.se</a:t>
            </a:r>
            <a:endParaRPr lang="en-US" sz="2000" dirty="0">
              <a:solidFill>
                <a:schemeClr val="bg1"/>
              </a:solidFill>
              <a:latin typeface="Lato" panose="020F0502020204030203" pitchFamily="34" charset="0"/>
              <a:ea typeface="Lato" panose="020F0502020204030203" pitchFamily="34" charset="0"/>
              <a:cs typeface="Lato" panose="020F0502020204030203" pitchFamily="34" charset="0"/>
            </a:endParaRPr>
          </a:p>
          <a:p>
            <a:endParaRPr lang="en-US" sz="2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6" name="TextBox 26"/>
          <p:cNvSpPr txBox="1"/>
          <p:nvPr/>
        </p:nvSpPr>
        <p:spPr>
          <a:xfrm>
            <a:off x="14673411" y="6153487"/>
            <a:ext cx="2789851" cy="868828"/>
          </a:xfrm>
          <a:prstGeom prst="rect">
            <a:avLst/>
          </a:prstGeom>
        </p:spPr>
        <p:txBody>
          <a:bodyPr lIns="0" tIns="0" rIns="0" bIns="0" rtlCol="0" anchor="t">
            <a:spAutoFit/>
          </a:bodyPr>
          <a:lstStyle/>
          <a:p>
            <a:pPr algn="ctr">
              <a:lnSpc>
                <a:spcPts val="3592"/>
              </a:lnSpc>
            </a:pPr>
            <a:endParaRPr/>
          </a:p>
          <a:p>
            <a:pPr algn="ctr">
              <a:lnSpc>
                <a:spcPts val="3592"/>
              </a:lnSpc>
            </a:pPr>
            <a:endParaRPr/>
          </a:p>
        </p:txBody>
      </p:sp>
      <p:pic>
        <p:nvPicPr>
          <p:cNvPr id="9" name="Bildobjekt 8" descr="En bild som visar text, Människoansikte, person, skärmbild&#10;&#10;Automatiskt genererad beskrivning">
            <a:extLst>
              <a:ext uri="{FF2B5EF4-FFF2-40B4-BE49-F238E27FC236}">
                <a16:creationId xmlns:a16="http://schemas.microsoft.com/office/drawing/2014/main" id="{D0416DF8-C4F3-FF8F-5021-AA414C0A0B87}"/>
              </a:ext>
            </a:extLst>
          </p:cNvPr>
          <p:cNvPicPr>
            <a:picLocks noChangeAspect="1"/>
          </p:cNvPicPr>
          <p:nvPr/>
        </p:nvPicPr>
        <p:blipFill>
          <a:blip r:embed="rId2">
            <a:extLst>
              <a:ext uri="{28A0092B-C50C-407E-A947-70E740481C1C}">
                <a14:useLocalDpi xmlns:a14="http://schemas.microsoft.com/office/drawing/2010/main" val="0"/>
              </a:ext>
            </a:extLst>
          </a:blip>
          <a:srcRect t="29965" r="50000" b="31613"/>
          <a:stretch/>
        </p:blipFill>
        <p:spPr>
          <a:xfrm>
            <a:off x="8156566" y="0"/>
            <a:ext cx="8809071" cy="5674579"/>
          </a:xfrm>
          <a:prstGeom prst="rect">
            <a:avLst/>
          </a:prstGeom>
        </p:spPr>
      </p:pic>
      <p:pic>
        <p:nvPicPr>
          <p:cNvPr id="11" name="Bildobjekt 10" descr="En bild som visar text, Människoansikte, person, skärmbild&#10;&#10;Automatiskt genererad beskrivning">
            <a:extLst>
              <a:ext uri="{FF2B5EF4-FFF2-40B4-BE49-F238E27FC236}">
                <a16:creationId xmlns:a16="http://schemas.microsoft.com/office/drawing/2014/main" id="{A8F45621-CDC5-5FB2-24D6-A3DFF2AFD00F}"/>
              </a:ext>
            </a:extLst>
          </p:cNvPr>
          <p:cNvPicPr>
            <a:picLocks noChangeAspect="1"/>
          </p:cNvPicPr>
          <p:nvPr/>
        </p:nvPicPr>
        <p:blipFill>
          <a:blip r:embed="rId2">
            <a:extLst>
              <a:ext uri="{28A0092B-C50C-407E-A947-70E740481C1C}">
                <a14:useLocalDpi xmlns:a14="http://schemas.microsoft.com/office/drawing/2010/main" val="0"/>
              </a:ext>
            </a:extLst>
          </a:blip>
          <a:srcRect l="50000" t="29965" b="39656"/>
          <a:stretch/>
        </p:blipFill>
        <p:spPr>
          <a:xfrm>
            <a:off x="8496885" y="4460362"/>
            <a:ext cx="8809071" cy="448668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44F8F"/>
        </a:solidFill>
        <a:effectLst/>
      </p:bgPr>
    </p:bg>
    <p:spTree>
      <p:nvGrpSpPr>
        <p:cNvPr id="1" name=""/>
        <p:cNvGrpSpPr/>
        <p:nvPr/>
      </p:nvGrpSpPr>
      <p:grpSpPr>
        <a:xfrm>
          <a:off x="0" y="0"/>
          <a:ext cx="0" cy="0"/>
          <a:chOff x="0" y="0"/>
          <a:chExt cx="0" cy="0"/>
        </a:xfrm>
      </p:grpSpPr>
      <p:sp>
        <p:nvSpPr>
          <p:cNvPr id="10" name="TextBox 10"/>
          <p:cNvSpPr txBox="1"/>
          <p:nvPr/>
        </p:nvSpPr>
        <p:spPr>
          <a:xfrm>
            <a:off x="617315" y="380853"/>
            <a:ext cx="14281858" cy="944426"/>
          </a:xfrm>
          <a:prstGeom prst="rect">
            <a:avLst/>
          </a:prstGeom>
        </p:spPr>
        <p:txBody>
          <a:bodyPr lIns="0" tIns="0" rIns="0" bIns="0" rtlCol="0" anchor="t">
            <a:spAutoFit/>
          </a:bodyPr>
          <a:lstStyle/>
          <a:p>
            <a:pPr algn="l">
              <a:lnSpc>
                <a:spcPts val="7999"/>
              </a:lnSpc>
            </a:pPr>
            <a:r>
              <a:rPr lang="en-US" sz="6600">
                <a:solidFill>
                  <a:srgbClr val="FFE100"/>
                </a:solidFill>
                <a:latin typeface="Bebas Neue Cyrillic"/>
              </a:rPr>
              <a:t>Hur </a:t>
            </a:r>
            <a:r>
              <a:rPr lang="en-US" sz="6600" err="1">
                <a:solidFill>
                  <a:srgbClr val="FFE100"/>
                </a:solidFill>
                <a:latin typeface="Bebas Neue Cyrillic"/>
              </a:rPr>
              <a:t>kan</a:t>
            </a:r>
            <a:r>
              <a:rPr lang="en-US" sz="6600">
                <a:solidFill>
                  <a:srgbClr val="FFE100"/>
                </a:solidFill>
                <a:latin typeface="Bebas Neue Cyrillic"/>
              </a:rPr>
              <a:t> jag </a:t>
            </a:r>
            <a:r>
              <a:rPr lang="en-US" sz="6600" err="1">
                <a:solidFill>
                  <a:srgbClr val="FFE100"/>
                </a:solidFill>
                <a:latin typeface="Bebas Neue Cyrillic"/>
              </a:rPr>
              <a:t>påverka</a:t>
            </a:r>
            <a:endParaRPr lang="en-US" sz="6600">
              <a:solidFill>
                <a:srgbClr val="FFE100"/>
              </a:solidFill>
              <a:latin typeface="Bebas Neue Cyrillic"/>
            </a:endParaRPr>
          </a:p>
        </p:txBody>
      </p:sp>
      <p:sp>
        <p:nvSpPr>
          <p:cNvPr id="26" name="TextBox 26"/>
          <p:cNvSpPr txBox="1"/>
          <p:nvPr/>
        </p:nvSpPr>
        <p:spPr>
          <a:xfrm>
            <a:off x="14673411" y="6153487"/>
            <a:ext cx="2789851" cy="868828"/>
          </a:xfrm>
          <a:prstGeom prst="rect">
            <a:avLst/>
          </a:prstGeom>
        </p:spPr>
        <p:txBody>
          <a:bodyPr lIns="0" tIns="0" rIns="0" bIns="0" rtlCol="0" anchor="t">
            <a:spAutoFit/>
          </a:bodyPr>
          <a:lstStyle/>
          <a:p>
            <a:pPr algn="ctr">
              <a:lnSpc>
                <a:spcPts val="3592"/>
              </a:lnSpc>
            </a:pPr>
            <a:endParaRPr/>
          </a:p>
          <a:p>
            <a:pPr algn="ctr">
              <a:lnSpc>
                <a:spcPts val="3592"/>
              </a:lnSpc>
            </a:pPr>
            <a:endParaRPr/>
          </a:p>
        </p:txBody>
      </p:sp>
      <p:sp>
        <p:nvSpPr>
          <p:cNvPr id="31" name="textruta 30">
            <a:extLst>
              <a:ext uri="{FF2B5EF4-FFF2-40B4-BE49-F238E27FC236}">
                <a16:creationId xmlns:a16="http://schemas.microsoft.com/office/drawing/2014/main" id="{17162EF5-9144-3C8C-5977-8B1F3FC63EE2}"/>
              </a:ext>
            </a:extLst>
          </p:cNvPr>
          <p:cNvSpPr txBox="1"/>
          <p:nvPr/>
        </p:nvSpPr>
        <p:spPr>
          <a:xfrm>
            <a:off x="585783" y="2095500"/>
            <a:ext cx="8558217" cy="6600974"/>
          </a:xfrm>
          <a:prstGeom prst="rect">
            <a:avLst/>
          </a:prstGeom>
          <a:noFill/>
        </p:spPr>
        <p:txBody>
          <a:bodyPr wrap="square">
            <a:spAutoFit/>
          </a:bodyPr>
          <a:lstStyle/>
          <a:p>
            <a:pPr marL="457200" indent="-457200">
              <a:lnSpc>
                <a:spcPct val="150000"/>
              </a:lnSpc>
              <a:buFont typeface="Arial" panose="020B0604020202020204" pitchFamily="34" charset="0"/>
              <a:buChar char="•"/>
            </a:pP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Förslagslåda</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i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klubbhuset</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a:t>
            </a:r>
          </a:p>
          <a:p>
            <a:pPr marL="457200" indent="-457200">
              <a:lnSpc>
                <a:spcPct val="150000"/>
              </a:lnSpc>
              <a:buFont typeface="Arial" panose="020B0604020202020204" pitchFamily="34" charset="0"/>
              <a:buChar char="•"/>
            </a:pPr>
            <a:endParaRPr lang="en-US"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Mejla</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kansliet</a:t>
            </a:r>
            <a:br>
              <a:rPr lang="en-US" sz="2800">
                <a:solidFill>
                  <a:schemeClr val="bg1"/>
                </a:solidFill>
                <a:latin typeface="Lato" panose="020F0502020204030203" pitchFamily="34" charset="0"/>
                <a:ea typeface="Lato" panose="020F0502020204030203" pitchFamily="34" charset="0"/>
                <a:cs typeface="Lato" panose="020F0502020204030203" pitchFamily="34" charset="0"/>
              </a:rPr>
            </a:br>
            <a:r>
              <a:rPr lang="en-US" sz="2400">
                <a:solidFill>
                  <a:schemeClr val="bg1"/>
                </a:solidFill>
                <a:latin typeface="Lato" panose="020F0502020204030203" pitchFamily="34" charset="0"/>
                <a:ea typeface="Lato" panose="020F0502020204030203" pitchFamily="34" charset="0"/>
                <a:cs typeface="Lato" panose="020F0502020204030203" pitchFamily="34" charset="0"/>
              </a:rPr>
              <a:t>kansli@ifkviksjo.se</a:t>
            </a:r>
          </a:p>
          <a:p>
            <a:pPr>
              <a:lnSpc>
                <a:spcPct val="150000"/>
              </a:lnSpc>
            </a:pPr>
            <a:endParaRPr lang="en-US"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Motioner</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till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årsmötet</a:t>
            </a:r>
            <a:br>
              <a:rPr lang="en-US" sz="2800">
                <a:solidFill>
                  <a:schemeClr val="bg1"/>
                </a:solidFill>
                <a:latin typeface="Lato" panose="020F0502020204030203" pitchFamily="34" charset="0"/>
                <a:ea typeface="Lato" panose="020F0502020204030203" pitchFamily="34" charset="0"/>
                <a:cs typeface="Lato" panose="020F0502020204030203" pitchFamily="34" charset="0"/>
              </a:rPr>
            </a:br>
            <a:r>
              <a:rPr lang="en-US" sz="2400">
                <a:solidFill>
                  <a:schemeClr val="bg1"/>
                </a:solidFill>
                <a:latin typeface="Lato" panose="020F0502020204030203" pitchFamily="34" charset="0"/>
                <a:ea typeface="Lato" panose="020F0502020204030203" pitchFamily="34" charset="0"/>
                <a:cs typeface="Lato" panose="020F0502020204030203" pitchFamily="34" charset="0"/>
              </a:rPr>
              <a:t>styrelsen@ifkviksjo.se</a:t>
            </a:r>
          </a:p>
          <a:p>
            <a:endParaRPr lang="en-US" sz="28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Incidentrapportering</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på</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hemsidan</a:t>
            </a:r>
            <a:br>
              <a:rPr lang="en-US" sz="2800">
                <a:solidFill>
                  <a:schemeClr val="bg1"/>
                </a:solidFill>
                <a:latin typeface="Lato" panose="020F0502020204030203" pitchFamily="34" charset="0"/>
                <a:ea typeface="Lato" panose="020F0502020204030203" pitchFamily="34" charset="0"/>
                <a:cs typeface="Lato" panose="020F0502020204030203" pitchFamily="34" charset="0"/>
              </a:rPr>
            </a:br>
            <a:r>
              <a:rPr lang="en-US" sz="2400">
                <a:solidFill>
                  <a:schemeClr val="bg1"/>
                </a:solidFill>
                <a:latin typeface="Lato" panose="020F0502020204030203" pitchFamily="34" charset="0"/>
                <a:ea typeface="Lato" panose="020F0502020204030203" pitchFamily="34" charset="0"/>
                <a:cs typeface="Lato" panose="020F0502020204030203" pitchFamily="34" charset="0"/>
              </a:rPr>
              <a:t>www.ifkviksjo.se</a:t>
            </a:r>
          </a:p>
          <a:p>
            <a:endParaRPr lang="en-US" sz="2400">
              <a:solidFill>
                <a:schemeClr val="bg1"/>
              </a:solidFill>
              <a:latin typeface="Lato" panose="020F0502020204030203" pitchFamily="34" charset="0"/>
              <a:ea typeface="Lato" panose="020F0502020204030203" pitchFamily="34" charset="0"/>
              <a:cs typeface="Lato" panose="020F0502020204030203" pitchFamily="34" charset="0"/>
            </a:endParaRPr>
          </a:p>
          <a:p>
            <a:pPr marL="457200" indent="-457200">
              <a:buFont typeface="Arial" panose="020B0604020202020204" pitchFamily="34" charset="0"/>
              <a:buChar char="•"/>
            </a:pP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Allvarliga</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incidenter</a:t>
            </a:r>
            <a:r>
              <a:rPr lang="en-US" sz="2800">
                <a:solidFill>
                  <a:schemeClr val="bg1"/>
                </a:solidFill>
                <a:latin typeface="Lato" panose="020F0502020204030203" pitchFamily="34" charset="0"/>
                <a:ea typeface="Lato" panose="020F0502020204030203" pitchFamily="34" charset="0"/>
                <a:cs typeface="Lato" panose="020F0502020204030203" pitchFamily="34" charset="0"/>
              </a:rPr>
              <a:t> – RF’s </a:t>
            </a:r>
            <a:r>
              <a:rPr lang="en-US" sz="2800" err="1">
                <a:solidFill>
                  <a:schemeClr val="bg1"/>
                </a:solidFill>
                <a:latin typeface="Lato" panose="020F0502020204030203" pitchFamily="34" charset="0"/>
                <a:ea typeface="Lato" panose="020F0502020204030203" pitchFamily="34" charset="0"/>
                <a:cs typeface="Lato" panose="020F0502020204030203" pitchFamily="34" charset="0"/>
              </a:rPr>
              <a:t>visselblåsartjänst</a:t>
            </a:r>
            <a:br>
              <a:rPr lang="en-US" sz="2800">
                <a:solidFill>
                  <a:schemeClr val="bg1"/>
                </a:solidFill>
                <a:latin typeface="Lato" panose="020F0502020204030203" pitchFamily="34" charset="0"/>
                <a:ea typeface="Lato" panose="020F0502020204030203" pitchFamily="34" charset="0"/>
                <a:cs typeface="Lato" panose="020F0502020204030203" pitchFamily="34" charset="0"/>
              </a:rPr>
            </a:br>
            <a:r>
              <a:rPr lang="en-US" sz="2400">
                <a:solidFill>
                  <a:schemeClr val="bg1"/>
                </a:solidFill>
                <a:latin typeface="Lato" panose="020F0502020204030203" pitchFamily="34" charset="0"/>
                <a:ea typeface="Lato" panose="020F0502020204030203" pitchFamily="34" charset="0"/>
                <a:cs typeface="Lato" panose="020F0502020204030203" pitchFamily="34" charset="0"/>
              </a:rPr>
              <a:t>www.rf.se</a:t>
            </a:r>
          </a:p>
          <a:p>
            <a:pPr algn="ctr">
              <a:lnSpc>
                <a:spcPts val="5371"/>
              </a:lnSpc>
            </a:pPr>
            <a:r>
              <a:rPr lang="en-US">
                <a:solidFill>
                  <a:srgbClr val="FFE100"/>
                </a:solidFill>
                <a:latin typeface="Bebas Neue Cyrillic"/>
              </a:rPr>
              <a:t> </a:t>
            </a:r>
          </a:p>
        </p:txBody>
      </p:sp>
      <p:pic>
        <p:nvPicPr>
          <p:cNvPr id="2050" name="Picture 2" descr="Kan vara en bild av 1 person och inomhus">
            <a:extLst>
              <a:ext uri="{FF2B5EF4-FFF2-40B4-BE49-F238E27FC236}">
                <a16:creationId xmlns:a16="http://schemas.microsoft.com/office/drawing/2014/main" id="{6A768CC4-C087-6D38-1CEF-B48B0A9F7B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3996"/>
          <a:stretch/>
        </p:blipFill>
        <p:spPr bwMode="auto">
          <a:xfrm>
            <a:off x="10744200" y="251539"/>
            <a:ext cx="7245996" cy="97526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991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86276" y="-537550"/>
            <a:ext cx="18874276" cy="11362100"/>
          </a:xfrm>
          <a:prstGeom prst="rect">
            <a:avLst/>
          </a:prstGeom>
          <a:solidFill>
            <a:srgbClr val="244F8F"/>
          </a:solidFill>
        </p:spPr>
        <p:txBody>
          <a:bodyPr/>
          <a:lstStyle/>
          <a:p>
            <a:endParaRPr lang="sv-SE"/>
          </a:p>
        </p:txBody>
      </p:sp>
      <p:pic>
        <p:nvPicPr>
          <p:cNvPr id="3" name="Picture 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888730" y="7491160"/>
            <a:ext cx="1030383" cy="1030383"/>
          </a:xfrm>
          <a:prstGeom prst="rect">
            <a:avLst/>
          </a:prstGeom>
        </p:spPr>
      </p:pic>
      <p:pic>
        <p:nvPicPr>
          <p:cNvPr id="4" name="Picture 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871243" y="4604731"/>
            <a:ext cx="1077863" cy="916294"/>
          </a:xfrm>
          <a:prstGeom prst="rect">
            <a:avLst/>
          </a:prstGeom>
        </p:spPr>
      </p:pic>
      <p:pic>
        <p:nvPicPr>
          <p:cNvPr id="5" name="Picture 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6848728" y="5963993"/>
            <a:ext cx="1077863" cy="1077863"/>
          </a:xfrm>
          <a:prstGeom prst="rect">
            <a:avLst/>
          </a:prstGeom>
        </p:spPr>
      </p:pic>
      <p:pic>
        <p:nvPicPr>
          <p:cNvPr id="6"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813486" y="3007082"/>
            <a:ext cx="1148345" cy="1148345"/>
          </a:xfrm>
          <a:prstGeom prst="rect">
            <a:avLst/>
          </a:prstGeom>
        </p:spPr>
      </p:pic>
      <p:pic>
        <p:nvPicPr>
          <p:cNvPr id="7" name="Picture 7"/>
          <p:cNvPicPr>
            <a:picLocks noChangeAspect="1"/>
          </p:cNvPicPr>
          <p:nvPr/>
        </p:nvPicPr>
        <p:blipFill>
          <a:blip r:embed="rId11"/>
          <a:srcRect l="22879" r="30755"/>
          <a:stretch>
            <a:fillRect/>
          </a:stretch>
        </p:blipFill>
        <p:spPr>
          <a:xfrm>
            <a:off x="909558" y="1181100"/>
            <a:ext cx="5105039" cy="7340443"/>
          </a:xfrm>
          <a:prstGeom prst="rect">
            <a:avLst/>
          </a:prstGeom>
        </p:spPr>
      </p:pic>
      <p:sp>
        <p:nvSpPr>
          <p:cNvPr id="8" name="TextBox 8"/>
          <p:cNvSpPr txBox="1"/>
          <p:nvPr/>
        </p:nvSpPr>
        <p:spPr>
          <a:xfrm>
            <a:off x="5095392" y="662040"/>
            <a:ext cx="10367376" cy="1712841"/>
          </a:xfrm>
          <a:prstGeom prst="rect">
            <a:avLst/>
          </a:prstGeom>
        </p:spPr>
        <p:txBody>
          <a:bodyPr lIns="0" tIns="0" rIns="0" bIns="0" rtlCol="0" anchor="t">
            <a:spAutoFit/>
          </a:bodyPr>
          <a:lstStyle/>
          <a:p>
            <a:pPr algn="ctr">
              <a:lnSpc>
                <a:spcPts val="14821"/>
              </a:lnSpc>
            </a:pPr>
            <a:r>
              <a:rPr lang="en-US" sz="10586">
                <a:solidFill>
                  <a:srgbClr val="FFE100"/>
                </a:solidFill>
                <a:latin typeface="Bebas Neue Cyrillic"/>
              </a:rPr>
              <a:t>tack för </a:t>
            </a:r>
            <a:r>
              <a:rPr lang="en-US" sz="10586" err="1">
                <a:solidFill>
                  <a:srgbClr val="FFE100"/>
                </a:solidFill>
                <a:latin typeface="Bebas Neue Cyrillic"/>
              </a:rPr>
              <a:t>ikväll</a:t>
            </a:r>
            <a:r>
              <a:rPr lang="en-US" sz="10586">
                <a:solidFill>
                  <a:srgbClr val="FFE100"/>
                </a:solidFill>
                <a:latin typeface="Bebas Neue Cyrillic"/>
              </a:rPr>
              <a:t>!</a:t>
            </a:r>
          </a:p>
        </p:txBody>
      </p:sp>
      <p:sp>
        <p:nvSpPr>
          <p:cNvPr id="9" name="TextBox 9"/>
          <p:cNvSpPr txBox="1"/>
          <p:nvPr/>
        </p:nvSpPr>
        <p:spPr>
          <a:xfrm>
            <a:off x="8462705" y="3304047"/>
            <a:ext cx="3339337" cy="417358"/>
          </a:xfrm>
          <a:prstGeom prst="rect">
            <a:avLst/>
          </a:prstGeom>
        </p:spPr>
        <p:txBody>
          <a:bodyPr lIns="0" tIns="0" rIns="0" bIns="0" rtlCol="0" anchor="t">
            <a:spAutoFit/>
          </a:bodyPr>
          <a:lstStyle/>
          <a:p>
            <a:pPr>
              <a:lnSpc>
                <a:spcPts val="3645"/>
              </a:lnSpc>
            </a:pPr>
            <a:r>
              <a:rPr lang="en-US" sz="2604">
                <a:solidFill>
                  <a:srgbClr val="FFE100"/>
                </a:solidFill>
                <a:latin typeface="Lato Bold"/>
              </a:rPr>
              <a:t>ifkviksjo.se</a:t>
            </a:r>
          </a:p>
        </p:txBody>
      </p:sp>
      <p:sp>
        <p:nvSpPr>
          <p:cNvPr id="10" name="TextBox 10"/>
          <p:cNvSpPr txBox="1"/>
          <p:nvPr/>
        </p:nvSpPr>
        <p:spPr>
          <a:xfrm>
            <a:off x="8382000" y="4813410"/>
            <a:ext cx="2997398" cy="446148"/>
          </a:xfrm>
          <a:prstGeom prst="rect">
            <a:avLst/>
          </a:prstGeom>
        </p:spPr>
        <p:txBody>
          <a:bodyPr lIns="0" tIns="0" rIns="0" bIns="0" rtlCol="0" anchor="t">
            <a:spAutoFit/>
          </a:bodyPr>
          <a:lstStyle/>
          <a:p>
            <a:pPr algn="ctr">
              <a:lnSpc>
                <a:spcPts val="3947"/>
              </a:lnSpc>
              <a:spcBef>
                <a:spcPct val="0"/>
              </a:spcBef>
            </a:pPr>
            <a:r>
              <a:rPr lang="en-US" sz="2600">
                <a:solidFill>
                  <a:srgbClr val="FFE100"/>
                </a:solidFill>
                <a:latin typeface="Lato Bold"/>
              </a:rPr>
              <a:t>kansli@ifkviksjo.se</a:t>
            </a:r>
          </a:p>
        </p:txBody>
      </p:sp>
      <p:sp>
        <p:nvSpPr>
          <p:cNvPr id="11" name="TextBox 11"/>
          <p:cNvSpPr txBox="1"/>
          <p:nvPr/>
        </p:nvSpPr>
        <p:spPr>
          <a:xfrm>
            <a:off x="8462704" y="6277157"/>
            <a:ext cx="1816376" cy="451534"/>
          </a:xfrm>
          <a:prstGeom prst="rect">
            <a:avLst/>
          </a:prstGeom>
        </p:spPr>
        <p:txBody>
          <a:bodyPr lIns="0" tIns="0" rIns="0" bIns="0" rtlCol="0" anchor="t">
            <a:spAutoFit/>
          </a:bodyPr>
          <a:lstStyle/>
          <a:p>
            <a:pPr>
              <a:lnSpc>
                <a:spcPts val="3947"/>
              </a:lnSpc>
              <a:spcBef>
                <a:spcPct val="0"/>
              </a:spcBef>
            </a:pPr>
            <a:r>
              <a:rPr lang="en-US" sz="2799" err="1">
                <a:solidFill>
                  <a:srgbClr val="FFE100"/>
                </a:solidFill>
                <a:latin typeface="Lato Bold"/>
              </a:rPr>
              <a:t>ifkviksjo</a:t>
            </a:r>
            <a:endParaRPr lang="en-US" sz="2799">
              <a:solidFill>
                <a:srgbClr val="FFE100"/>
              </a:solidFill>
              <a:latin typeface="Lato Bold"/>
            </a:endParaRPr>
          </a:p>
        </p:txBody>
      </p:sp>
      <p:sp>
        <p:nvSpPr>
          <p:cNvPr id="12" name="TextBox 12"/>
          <p:cNvSpPr txBox="1"/>
          <p:nvPr/>
        </p:nvSpPr>
        <p:spPr>
          <a:xfrm>
            <a:off x="8462636" y="7765642"/>
            <a:ext cx="1838014" cy="451534"/>
          </a:xfrm>
          <a:prstGeom prst="rect">
            <a:avLst/>
          </a:prstGeom>
        </p:spPr>
        <p:txBody>
          <a:bodyPr lIns="0" tIns="0" rIns="0" bIns="0" rtlCol="0" anchor="t">
            <a:spAutoFit/>
          </a:bodyPr>
          <a:lstStyle/>
          <a:p>
            <a:pPr>
              <a:lnSpc>
                <a:spcPts val="3947"/>
              </a:lnSpc>
              <a:spcBef>
                <a:spcPct val="0"/>
              </a:spcBef>
            </a:pPr>
            <a:r>
              <a:rPr lang="en-US" sz="2799" err="1">
                <a:solidFill>
                  <a:srgbClr val="FFE100"/>
                </a:solidFill>
                <a:latin typeface="Lato Bold"/>
              </a:rPr>
              <a:t>ifk.vikso</a:t>
            </a:r>
            <a:endParaRPr lang="en-US" sz="2799">
              <a:solidFill>
                <a:srgbClr val="FFE100"/>
              </a:solidFill>
              <a:latin typeface="Lato Bold"/>
            </a:endParaRPr>
          </a:p>
        </p:txBody>
      </p:sp>
      <p:pic>
        <p:nvPicPr>
          <p:cNvPr id="13" name="Picture 2">
            <a:extLst>
              <a:ext uri="{FF2B5EF4-FFF2-40B4-BE49-F238E27FC236}">
                <a16:creationId xmlns:a16="http://schemas.microsoft.com/office/drawing/2014/main" id="{62F02939-2EAA-3E21-0896-CD6C8D22ED51}"/>
              </a:ext>
            </a:extLst>
          </p:cNvPr>
          <p:cNvPicPr>
            <a:picLocks noChangeAspect="1"/>
          </p:cNvPicPr>
          <p:nvPr/>
        </p:nvPicPr>
        <p:blipFill>
          <a:blip r:embed="rId12"/>
          <a:srcRect/>
          <a:stretch>
            <a:fillRect/>
          </a:stretch>
        </p:blipFill>
        <p:spPr>
          <a:xfrm>
            <a:off x="16002000" y="7961587"/>
            <a:ext cx="1993479" cy="23254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33F3198E0D31745BF6C29556D9C967F" ma:contentTypeVersion="15" ma:contentTypeDescription="Skapa ett nytt dokument." ma:contentTypeScope="" ma:versionID="609ff3eb1fcbc7c99837c1c2e96f0501">
  <xsd:schema xmlns:xsd="http://www.w3.org/2001/XMLSchema" xmlns:xs="http://www.w3.org/2001/XMLSchema" xmlns:p="http://schemas.microsoft.com/office/2006/metadata/properties" xmlns:ns2="0d045bd1-6517-4e37-9cc0-255adba114c0" xmlns:ns3="e7b0d5a5-2e6e-40c3-a6b1-42c900c5a4e4" targetNamespace="http://schemas.microsoft.com/office/2006/metadata/properties" ma:root="true" ma:fieldsID="32a675b16034c786e9f18d4b99c15773" ns2:_="" ns3:_="">
    <xsd:import namespace="0d045bd1-6517-4e37-9cc0-255adba114c0"/>
    <xsd:import namespace="e7b0d5a5-2e6e-40c3-a6b1-42c900c5a4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045bd1-6517-4e37-9cc0-255adba114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Bildmarkeringar" ma:readOnly="false" ma:fieldId="{5cf76f15-5ced-4ddc-b409-7134ff3c332f}" ma:taxonomyMulti="true" ma:sspId="d78e0304-5686-462d-b8c0-f2cd5e42a144"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7b0d5a5-2e6e-40c3-a6b1-42c900c5a4e4"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c53e572-ec37-49b3-b45c-481e9a37af47}" ma:internalName="TaxCatchAll" ma:showField="CatchAllData" ma:web="e7b0d5a5-2e6e-40c3-a6b1-42c900c5a4e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d045bd1-6517-4e37-9cc0-255adba114c0">
      <Terms xmlns="http://schemas.microsoft.com/office/infopath/2007/PartnerControls"/>
    </lcf76f155ced4ddcb4097134ff3c332f>
    <TaxCatchAll xmlns="e7b0d5a5-2e6e-40c3-a6b1-42c900c5a4e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EB3B4F-C36C-4DAF-8EEF-141F8D17CB1C}">
  <ds:schemaRefs>
    <ds:schemaRef ds:uri="0d045bd1-6517-4e37-9cc0-255adba114c0"/>
    <ds:schemaRef ds:uri="e7b0d5a5-2e6e-40c3-a6b1-42c900c5a4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53F6329-DB4A-49CE-91AA-8A28FB558197}">
  <ds:schemaRefs>
    <ds:schemaRef ds:uri="0d045bd1-6517-4e37-9cc0-255adba114c0"/>
    <ds:schemaRef ds:uri="e7b0d5a5-2e6e-40c3-a6b1-42c900c5a4e4"/>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A2A73FBB-77F3-43AE-AF97-1874758628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330</TotalTime>
  <Words>1163</Words>
  <Application>Microsoft Office PowerPoint</Application>
  <PresentationFormat>Anpassad</PresentationFormat>
  <Paragraphs>183</Paragraphs>
  <Slides>21</Slides>
  <Notes>17</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21</vt:i4>
      </vt:variant>
    </vt:vector>
  </HeadingPairs>
  <TitlesOfParts>
    <vt:vector size="29" baseType="lpstr">
      <vt:lpstr>Lato Bold</vt:lpstr>
      <vt:lpstr>Lato Italics</vt:lpstr>
      <vt:lpstr>Bebas Neue Cyrillic</vt:lpstr>
      <vt:lpstr>Calibri</vt:lpstr>
      <vt:lpstr>Bebas Neue</vt:lpstr>
      <vt:lpstr>Arial</vt:lpstr>
      <vt:lpstr>Lato</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ElinViksjö</dc:creator>
  <cp:lastModifiedBy>Elin Olsson</cp:lastModifiedBy>
  <cp:revision>1</cp:revision>
  <dcterms:created xsi:type="dcterms:W3CDTF">2006-08-16T00:00:00Z</dcterms:created>
  <dcterms:modified xsi:type="dcterms:W3CDTF">2024-11-15T09:12:30Z</dcterms:modified>
  <dc:identifier>DAFYryiQe18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0x010100633F3198E0D31745BF6C29556D9C967F</vt:lpwstr>
  </property>
  <property fmtid="{D5CDD505-2E9C-101B-9397-08002B2CF9AE}" pid="3" name="MediaServiceImageTags">
    <vt:lpwstr/>
  </property>
</Properties>
</file>