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12"/>
  </p:notesMasterIdLst>
  <p:sldIdLst>
    <p:sldId id="256" r:id="rId2"/>
    <p:sldId id="275" r:id="rId3"/>
    <p:sldId id="289" r:id="rId4"/>
    <p:sldId id="265" r:id="rId5"/>
    <p:sldId id="284" r:id="rId6"/>
    <p:sldId id="285" r:id="rId7"/>
    <p:sldId id="278" r:id="rId8"/>
    <p:sldId id="283" r:id="rId9"/>
    <p:sldId id="288" r:id="rId10"/>
    <p:sldId id="27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3C1BDF-B443-4174-81DD-6602F8614337}" v="109" dt="2024-09-29T19:16:24.9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5" autoAdjust="0"/>
    <p:restoredTop sz="94660"/>
  </p:normalViewPr>
  <p:slideViewPr>
    <p:cSldViewPr snapToGrid="0">
      <p:cViewPr varScale="1">
        <p:scale>
          <a:sx n="60" d="100"/>
          <a:sy n="60" d="100"/>
        </p:scale>
        <p:origin x="68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a Lindblad" userId="bfd493c8cd4ab66a" providerId="LiveId" clId="{6A3C1BDF-B443-4174-81DD-6602F8614337}"/>
    <pc:docChg chg="undo custSel addSld delSld modSld">
      <pc:chgData name="Carolina Lindblad" userId="bfd493c8cd4ab66a" providerId="LiveId" clId="{6A3C1BDF-B443-4174-81DD-6602F8614337}" dt="2024-09-29T19:18:19.106" v="838" actId="20577"/>
      <pc:docMkLst>
        <pc:docMk/>
      </pc:docMkLst>
      <pc:sldChg chg="modSp mod">
        <pc:chgData name="Carolina Lindblad" userId="bfd493c8cd4ab66a" providerId="LiveId" clId="{6A3C1BDF-B443-4174-81DD-6602F8614337}" dt="2024-09-27T17:18:24.158" v="668" actId="403"/>
        <pc:sldMkLst>
          <pc:docMk/>
          <pc:sldMk cId="2731008290" sldId="257"/>
        </pc:sldMkLst>
        <pc:spChg chg="mod">
          <ac:chgData name="Carolina Lindblad" userId="bfd493c8cd4ab66a" providerId="LiveId" clId="{6A3C1BDF-B443-4174-81DD-6602F8614337}" dt="2024-09-27T16:57:59.765" v="96" actId="403"/>
          <ac:spMkLst>
            <pc:docMk/>
            <pc:sldMk cId="2731008290" sldId="257"/>
            <ac:spMk id="2" creationId="{518E9AC5-EDEB-46FC-A30C-C50DC3C4BA37}"/>
          </ac:spMkLst>
        </pc:spChg>
        <pc:graphicFrameChg chg="mod modGraphic">
          <ac:chgData name="Carolina Lindblad" userId="bfd493c8cd4ab66a" providerId="LiveId" clId="{6A3C1BDF-B443-4174-81DD-6602F8614337}" dt="2024-09-27T17:18:24.158" v="668" actId="403"/>
          <ac:graphicFrameMkLst>
            <pc:docMk/>
            <pc:sldMk cId="2731008290" sldId="257"/>
            <ac:graphicFrameMk id="5" creationId="{FEE4EE24-088A-4A34-8300-6F38DDE8ADD8}"/>
          </ac:graphicFrameMkLst>
        </pc:graphicFrameChg>
        <pc:picChg chg="mod">
          <ac:chgData name="Carolina Lindblad" userId="bfd493c8cd4ab66a" providerId="LiveId" clId="{6A3C1BDF-B443-4174-81DD-6602F8614337}" dt="2024-09-27T16:58:12.610" v="97" actId="1076"/>
          <ac:picMkLst>
            <pc:docMk/>
            <pc:sldMk cId="2731008290" sldId="257"/>
            <ac:picMk id="6" creationId="{28EFA90A-81F5-509C-0DAD-084CD97177F7}"/>
          </ac:picMkLst>
        </pc:picChg>
      </pc:sldChg>
      <pc:sldChg chg="modSp mod">
        <pc:chgData name="Carolina Lindblad" userId="bfd493c8cd4ab66a" providerId="LiveId" clId="{6A3C1BDF-B443-4174-81DD-6602F8614337}" dt="2024-09-27T17:13:25.436" v="581" actId="1076"/>
        <pc:sldMkLst>
          <pc:docMk/>
          <pc:sldMk cId="152635336" sldId="265"/>
        </pc:sldMkLst>
        <pc:spChg chg="mod">
          <ac:chgData name="Carolina Lindblad" userId="bfd493c8cd4ab66a" providerId="LiveId" clId="{6A3C1BDF-B443-4174-81DD-6602F8614337}" dt="2024-09-27T17:13:12.053" v="578" actId="27636"/>
          <ac:spMkLst>
            <pc:docMk/>
            <pc:sldMk cId="152635336" sldId="265"/>
            <ac:spMk id="3" creationId="{6C8C6A6E-27D2-4DBA-8496-4644F824DA49}"/>
          </ac:spMkLst>
        </pc:spChg>
        <pc:picChg chg="mod">
          <ac:chgData name="Carolina Lindblad" userId="bfd493c8cd4ab66a" providerId="LiveId" clId="{6A3C1BDF-B443-4174-81DD-6602F8614337}" dt="2024-09-27T17:13:25.436" v="581" actId="1076"/>
          <ac:picMkLst>
            <pc:docMk/>
            <pc:sldMk cId="152635336" sldId="265"/>
            <ac:picMk id="4" creationId="{59BB493A-6723-DC55-D5D9-9D3AD6DB91A5}"/>
          </ac:picMkLst>
        </pc:picChg>
      </pc:sldChg>
      <pc:sldChg chg="modSp mod">
        <pc:chgData name="Carolina Lindblad" userId="bfd493c8cd4ab66a" providerId="LiveId" clId="{6A3C1BDF-B443-4174-81DD-6602F8614337}" dt="2024-09-27T17:17:26.427" v="657" actId="27636"/>
        <pc:sldMkLst>
          <pc:docMk/>
          <pc:sldMk cId="1247118376" sldId="270"/>
        </pc:sldMkLst>
        <pc:spChg chg="mod">
          <ac:chgData name="Carolina Lindblad" userId="bfd493c8cd4ab66a" providerId="LiveId" clId="{6A3C1BDF-B443-4174-81DD-6602F8614337}" dt="2024-09-27T17:17:26.427" v="657" actId="27636"/>
          <ac:spMkLst>
            <pc:docMk/>
            <pc:sldMk cId="1247118376" sldId="270"/>
            <ac:spMk id="2" creationId="{ABFA1D6C-A2CF-4040-A3F4-A876F4E2A6F0}"/>
          </ac:spMkLst>
        </pc:spChg>
      </pc:sldChg>
      <pc:sldChg chg="modSp">
        <pc:chgData name="Carolina Lindblad" userId="bfd493c8cd4ab66a" providerId="LiveId" clId="{6A3C1BDF-B443-4174-81DD-6602F8614337}" dt="2024-09-27T17:11:28.186" v="573" actId="20577"/>
        <pc:sldMkLst>
          <pc:docMk/>
          <pc:sldMk cId="3131909997" sldId="275"/>
        </pc:sldMkLst>
        <pc:spChg chg="mod">
          <ac:chgData name="Carolina Lindblad" userId="bfd493c8cd4ab66a" providerId="LiveId" clId="{6A3C1BDF-B443-4174-81DD-6602F8614337}" dt="2024-09-27T17:11:28.186" v="573" actId="20577"/>
          <ac:spMkLst>
            <pc:docMk/>
            <pc:sldMk cId="3131909997" sldId="275"/>
            <ac:spMk id="3" creationId="{4D0B7F28-06F6-DABB-F389-FAA724DB8BE0}"/>
          </ac:spMkLst>
        </pc:spChg>
      </pc:sldChg>
      <pc:sldChg chg="modSp mod">
        <pc:chgData name="Carolina Lindblad" userId="bfd493c8cd4ab66a" providerId="LiveId" clId="{6A3C1BDF-B443-4174-81DD-6602F8614337}" dt="2024-09-27T17:14:05.458" v="588" actId="1076"/>
        <pc:sldMkLst>
          <pc:docMk/>
          <pc:sldMk cId="2504948873" sldId="278"/>
        </pc:sldMkLst>
        <pc:spChg chg="mod">
          <ac:chgData name="Carolina Lindblad" userId="bfd493c8cd4ab66a" providerId="LiveId" clId="{6A3C1BDF-B443-4174-81DD-6602F8614337}" dt="2024-09-27T17:14:05.458" v="588" actId="1076"/>
          <ac:spMkLst>
            <pc:docMk/>
            <pc:sldMk cId="2504948873" sldId="278"/>
            <ac:spMk id="3" creationId="{6C8C6A6E-27D2-4DBA-8496-4644F824DA49}"/>
          </ac:spMkLst>
        </pc:spChg>
      </pc:sldChg>
      <pc:sldChg chg="del">
        <pc:chgData name="Carolina Lindblad" userId="bfd493c8cd4ab66a" providerId="LiveId" clId="{6A3C1BDF-B443-4174-81DD-6602F8614337}" dt="2024-09-27T12:04:31.590" v="0" actId="2696"/>
        <pc:sldMkLst>
          <pc:docMk/>
          <pc:sldMk cId="3671461528" sldId="282"/>
        </pc:sldMkLst>
      </pc:sldChg>
      <pc:sldChg chg="modSp mod">
        <pc:chgData name="Carolina Lindblad" userId="bfd493c8cd4ab66a" providerId="LiveId" clId="{6A3C1BDF-B443-4174-81DD-6602F8614337}" dt="2024-09-29T19:18:19.106" v="838" actId="20577"/>
        <pc:sldMkLst>
          <pc:docMk/>
          <pc:sldMk cId="2624184683" sldId="283"/>
        </pc:sldMkLst>
        <pc:spChg chg="mod">
          <ac:chgData name="Carolina Lindblad" userId="bfd493c8cd4ab66a" providerId="LiveId" clId="{6A3C1BDF-B443-4174-81DD-6602F8614337}" dt="2024-09-27T17:15:11.434" v="606" actId="404"/>
          <ac:spMkLst>
            <pc:docMk/>
            <pc:sldMk cId="2624184683" sldId="283"/>
            <ac:spMk id="2" creationId="{5C6A6BE6-0ECF-532D-3729-141D9843E2C8}"/>
          </ac:spMkLst>
        </pc:spChg>
        <pc:spChg chg="mod">
          <ac:chgData name="Carolina Lindblad" userId="bfd493c8cd4ab66a" providerId="LiveId" clId="{6A3C1BDF-B443-4174-81DD-6602F8614337}" dt="2024-09-29T19:18:19.106" v="838" actId="20577"/>
          <ac:spMkLst>
            <pc:docMk/>
            <pc:sldMk cId="2624184683" sldId="283"/>
            <ac:spMk id="3" creationId="{AC76BBBB-05E3-19AC-9E55-0E333CD7D803}"/>
          </ac:spMkLst>
        </pc:spChg>
        <pc:picChg chg="mod">
          <ac:chgData name="Carolina Lindblad" userId="bfd493c8cd4ab66a" providerId="LiveId" clId="{6A3C1BDF-B443-4174-81DD-6602F8614337}" dt="2024-09-29T19:15:25.149" v="714" actId="1076"/>
          <ac:picMkLst>
            <pc:docMk/>
            <pc:sldMk cId="2624184683" sldId="283"/>
            <ac:picMk id="4" creationId="{DDFF46DB-9033-F7A8-509C-5D8FB68FFAF4}"/>
          </ac:picMkLst>
        </pc:picChg>
        <pc:picChg chg="mod">
          <ac:chgData name="Carolina Lindblad" userId="bfd493c8cd4ab66a" providerId="LiveId" clId="{6A3C1BDF-B443-4174-81DD-6602F8614337}" dt="2024-09-29T19:15:18.960" v="712" actId="1076"/>
          <ac:picMkLst>
            <pc:docMk/>
            <pc:sldMk cId="2624184683" sldId="283"/>
            <ac:picMk id="5" creationId="{41DCC75C-2E8D-CF68-BEEF-5B0E57E667D3}"/>
          </ac:picMkLst>
        </pc:picChg>
      </pc:sldChg>
      <pc:sldChg chg="modSp mod">
        <pc:chgData name="Carolina Lindblad" userId="bfd493c8cd4ab66a" providerId="LiveId" clId="{6A3C1BDF-B443-4174-81DD-6602F8614337}" dt="2024-09-27T17:13:40.856" v="584" actId="1076"/>
        <pc:sldMkLst>
          <pc:docMk/>
          <pc:sldMk cId="637712289" sldId="285"/>
        </pc:sldMkLst>
        <pc:spChg chg="mod">
          <ac:chgData name="Carolina Lindblad" userId="bfd493c8cd4ab66a" providerId="LiveId" clId="{6A3C1BDF-B443-4174-81DD-6602F8614337}" dt="2024-09-27T16:56:50.112" v="48" actId="20577"/>
          <ac:spMkLst>
            <pc:docMk/>
            <pc:sldMk cId="637712289" sldId="285"/>
            <ac:spMk id="2" creationId="{6C3C0582-923C-B36E-24CF-85C70ED2E07C}"/>
          </ac:spMkLst>
        </pc:spChg>
        <pc:spChg chg="mod">
          <ac:chgData name="Carolina Lindblad" userId="bfd493c8cd4ab66a" providerId="LiveId" clId="{6A3C1BDF-B443-4174-81DD-6602F8614337}" dt="2024-09-27T17:13:36.898" v="583" actId="404"/>
          <ac:spMkLst>
            <pc:docMk/>
            <pc:sldMk cId="637712289" sldId="285"/>
            <ac:spMk id="3" creationId="{F4FD8DE5-66D0-3DF0-B2F5-0BC530EB8000}"/>
          </ac:spMkLst>
        </pc:spChg>
        <pc:picChg chg="mod">
          <ac:chgData name="Carolina Lindblad" userId="bfd493c8cd4ab66a" providerId="LiveId" clId="{6A3C1BDF-B443-4174-81DD-6602F8614337}" dt="2024-09-27T17:13:40.856" v="584" actId="1076"/>
          <ac:picMkLst>
            <pc:docMk/>
            <pc:sldMk cId="637712289" sldId="285"/>
            <ac:picMk id="4" creationId="{1DA688BB-7B15-D2D5-9451-512BC14551AF}"/>
          </ac:picMkLst>
        </pc:picChg>
      </pc:sldChg>
      <pc:sldChg chg="addSp modSp mod">
        <pc:chgData name="Carolina Lindblad" userId="bfd493c8cd4ab66a" providerId="LiveId" clId="{6A3C1BDF-B443-4174-81DD-6602F8614337}" dt="2024-09-27T17:16:02.459" v="639" actId="1076"/>
        <pc:sldMkLst>
          <pc:docMk/>
          <pc:sldMk cId="1555268284" sldId="286"/>
        </pc:sldMkLst>
        <pc:spChg chg="add mod">
          <ac:chgData name="Carolina Lindblad" userId="bfd493c8cd4ab66a" providerId="LiveId" clId="{6A3C1BDF-B443-4174-81DD-6602F8614337}" dt="2024-09-27T17:15:56.206" v="638" actId="403"/>
          <ac:spMkLst>
            <pc:docMk/>
            <pc:sldMk cId="1555268284" sldId="286"/>
            <ac:spMk id="2" creationId="{A40EFDD1-2008-D36C-F9DD-61B7650D09B0}"/>
          </ac:spMkLst>
        </pc:spChg>
        <pc:picChg chg="mod">
          <ac:chgData name="Carolina Lindblad" userId="bfd493c8cd4ab66a" providerId="LiveId" clId="{6A3C1BDF-B443-4174-81DD-6602F8614337}" dt="2024-09-27T17:15:31.726" v="607" actId="14100"/>
          <ac:picMkLst>
            <pc:docMk/>
            <pc:sldMk cId="1555268284" sldId="286"/>
            <ac:picMk id="4" creationId="{08F481C7-9160-560D-48B4-906D6BE5FCDA}"/>
          </ac:picMkLst>
        </pc:picChg>
        <pc:picChg chg="mod">
          <ac:chgData name="Carolina Lindblad" userId="bfd493c8cd4ab66a" providerId="LiveId" clId="{6A3C1BDF-B443-4174-81DD-6602F8614337}" dt="2024-09-27T17:16:02.459" v="639" actId="1076"/>
          <ac:picMkLst>
            <pc:docMk/>
            <pc:sldMk cId="1555268284" sldId="286"/>
            <ac:picMk id="1026" creationId="{136ED12A-B6A9-4312-73DF-B88DD0A62372}"/>
          </ac:picMkLst>
        </pc:picChg>
      </pc:sldChg>
      <pc:sldChg chg="addSp delSp modSp new mod">
        <pc:chgData name="Carolina Lindblad" userId="bfd493c8cd4ab66a" providerId="LiveId" clId="{6A3C1BDF-B443-4174-81DD-6602F8614337}" dt="2024-09-27T17:17:37.427" v="658" actId="404"/>
        <pc:sldMkLst>
          <pc:docMk/>
          <pc:sldMk cId="3365094704" sldId="287"/>
        </pc:sldMkLst>
        <pc:spChg chg="mod">
          <ac:chgData name="Carolina Lindblad" userId="bfd493c8cd4ab66a" providerId="LiveId" clId="{6A3C1BDF-B443-4174-81DD-6602F8614337}" dt="2024-09-27T17:17:37.427" v="658" actId="404"/>
          <ac:spMkLst>
            <pc:docMk/>
            <pc:sldMk cId="3365094704" sldId="287"/>
            <ac:spMk id="2" creationId="{9265F25A-47BE-22E5-7DFE-85E79E6A4D32}"/>
          </ac:spMkLst>
        </pc:spChg>
        <pc:spChg chg="del">
          <ac:chgData name="Carolina Lindblad" userId="bfd493c8cd4ab66a" providerId="LiveId" clId="{6A3C1BDF-B443-4174-81DD-6602F8614337}" dt="2024-09-27T17:01:18.435" v="149"/>
          <ac:spMkLst>
            <pc:docMk/>
            <pc:sldMk cId="3365094704" sldId="287"/>
            <ac:spMk id="3" creationId="{80498608-67CD-6590-C9AF-54A697A08D34}"/>
          </ac:spMkLst>
        </pc:spChg>
        <pc:picChg chg="add mod">
          <ac:chgData name="Carolina Lindblad" userId="bfd493c8cd4ab66a" providerId="LiveId" clId="{6A3C1BDF-B443-4174-81DD-6602F8614337}" dt="2024-09-27T17:01:23.779" v="150" actId="14100"/>
          <ac:picMkLst>
            <pc:docMk/>
            <pc:sldMk cId="3365094704" sldId="287"/>
            <ac:picMk id="1026" creationId="{D8DBA88E-6E72-B022-CEE8-FA8E9C6E5470}"/>
          </ac:picMkLst>
        </pc:picChg>
      </pc:sldChg>
      <pc:sldChg chg="addSp modSp new mod setBg">
        <pc:chgData name="Carolina Lindblad" userId="bfd493c8cd4ab66a" providerId="LiveId" clId="{6A3C1BDF-B443-4174-81DD-6602F8614337}" dt="2024-09-27T17:17:00.875" v="644" actId="403"/>
        <pc:sldMkLst>
          <pc:docMk/>
          <pc:sldMk cId="1220612348" sldId="288"/>
        </pc:sldMkLst>
        <pc:spChg chg="mod">
          <ac:chgData name="Carolina Lindblad" userId="bfd493c8cd4ab66a" providerId="LiveId" clId="{6A3C1BDF-B443-4174-81DD-6602F8614337}" dt="2024-09-27T17:17:00.875" v="644" actId="403"/>
          <ac:spMkLst>
            <pc:docMk/>
            <pc:sldMk cId="1220612348" sldId="288"/>
            <ac:spMk id="2" creationId="{9E4BCBA3-DC06-D2BB-188C-8B3B98E63217}"/>
          </ac:spMkLst>
        </pc:spChg>
        <pc:spChg chg="mod">
          <ac:chgData name="Carolina Lindblad" userId="bfd493c8cd4ab66a" providerId="LiveId" clId="{6A3C1BDF-B443-4174-81DD-6602F8614337}" dt="2024-09-27T17:10:28.773" v="571" actId="20577"/>
          <ac:spMkLst>
            <pc:docMk/>
            <pc:sldMk cId="1220612348" sldId="288"/>
            <ac:spMk id="3" creationId="{76BA6A82-12D6-40EB-F229-B3E6568F2C39}"/>
          </ac:spMkLst>
        </pc:spChg>
        <pc:spChg chg="add">
          <ac:chgData name="Carolina Lindblad" userId="bfd493c8cd4ab66a" providerId="LiveId" clId="{6A3C1BDF-B443-4174-81DD-6602F8614337}" dt="2024-09-27T17:02:50.860" v="155" actId="26606"/>
          <ac:spMkLst>
            <pc:docMk/>
            <pc:sldMk cId="1220612348" sldId="288"/>
            <ac:spMk id="9" creationId="{8FC9BE17-9A7B-462D-AE50-3D8777387304}"/>
          </ac:spMkLst>
        </pc:spChg>
        <pc:spChg chg="add">
          <ac:chgData name="Carolina Lindblad" userId="bfd493c8cd4ab66a" providerId="LiveId" clId="{6A3C1BDF-B443-4174-81DD-6602F8614337}" dt="2024-09-27T17:02:50.860" v="155" actId="26606"/>
          <ac:spMkLst>
            <pc:docMk/>
            <pc:sldMk cId="1220612348" sldId="288"/>
            <ac:spMk id="11" creationId="{3EBE8569-6AEC-4B8C-8D53-2DE337CDBA65}"/>
          </ac:spMkLst>
        </pc:spChg>
        <pc:spChg chg="add">
          <ac:chgData name="Carolina Lindblad" userId="bfd493c8cd4ab66a" providerId="LiveId" clId="{6A3C1BDF-B443-4174-81DD-6602F8614337}" dt="2024-09-27T17:02:50.860" v="155" actId="26606"/>
          <ac:spMkLst>
            <pc:docMk/>
            <pc:sldMk cId="1220612348" sldId="288"/>
            <ac:spMk id="13" creationId="{55D4142C-5077-457F-A6AD-3FECFDB39685}"/>
          </ac:spMkLst>
        </pc:spChg>
        <pc:spChg chg="add">
          <ac:chgData name="Carolina Lindblad" userId="bfd493c8cd4ab66a" providerId="LiveId" clId="{6A3C1BDF-B443-4174-81DD-6602F8614337}" dt="2024-09-27T17:02:50.860" v="155" actId="26606"/>
          <ac:spMkLst>
            <pc:docMk/>
            <pc:sldMk cId="1220612348" sldId="288"/>
            <ac:spMk id="15" creationId="{7A5F0580-5EE9-419F-96EE-B6529EF6E7D0}"/>
          </ac:spMkLst>
        </pc:spChg>
        <pc:picChg chg="add mod ord">
          <ac:chgData name="Carolina Lindblad" userId="bfd493c8cd4ab66a" providerId="LiveId" clId="{6A3C1BDF-B443-4174-81DD-6602F8614337}" dt="2024-09-27T17:02:50.860" v="155" actId="26606"/>
          <ac:picMkLst>
            <pc:docMk/>
            <pc:sldMk cId="1220612348" sldId="288"/>
            <ac:picMk id="4" creationId="{636D0C40-0467-1E8F-FEBF-91952BB9DE4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FB431E-3A54-4284-95DF-5E7CA5A73C4A}" type="doc">
      <dgm:prSet loTypeId="urn:microsoft.com/office/officeart/2005/8/layout/venn1" loCatId="relationship" qsTypeId="urn:microsoft.com/office/officeart/2005/8/quickstyle/simple4" qsCatId="simple" csTypeId="urn:microsoft.com/office/officeart/2005/8/colors/accent0_3" csCatId="mainScheme" phldr="1"/>
      <dgm:spPr/>
    </dgm:pt>
    <dgm:pt modelId="{A524FAAE-B902-4C38-9893-8D3E1E0FF896}">
      <dgm:prSet phldrT="[Text]"/>
      <dgm:spPr/>
      <dgm:t>
        <a:bodyPr/>
        <a:lstStyle/>
        <a:p>
          <a:r>
            <a:rPr lang="sv-SE" dirty="0"/>
            <a:t>Spelare</a:t>
          </a:r>
        </a:p>
      </dgm:t>
    </dgm:pt>
    <dgm:pt modelId="{D291FB66-394C-453A-8208-19DF9CE1C16F}" type="parTrans" cxnId="{77E3F532-4AF9-457E-BF21-8FAC1C51B646}">
      <dgm:prSet/>
      <dgm:spPr/>
      <dgm:t>
        <a:bodyPr/>
        <a:lstStyle/>
        <a:p>
          <a:endParaRPr lang="sv-SE"/>
        </a:p>
      </dgm:t>
    </dgm:pt>
    <dgm:pt modelId="{E1223A9D-585C-4B38-9F5B-8BEBEFEC3A99}" type="sibTrans" cxnId="{77E3F532-4AF9-457E-BF21-8FAC1C51B646}">
      <dgm:prSet/>
      <dgm:spPr/>
      <dgm:t>
        <a:bodyPr/>
        <a:lstStyle/>
        <a:p>
          <a:endParaRPr lang="sv-SE"/>
        </a:p>
      </dgm:t>
    </dgm:pt>
    <dgm:pt modelId="{04A30612-C3A7-4833-AA8E-5104163D8E03}">
      <dgm:prSet phldrT="[Text]"/>
      <dgm:spPr/>
      <dgm:t>
        <a:bodyPr/>
        <a:lstStyle/>
        <a:p>
          <a:r>
            <a:rPr lang="sv-SE" dirty="0"/>
            <a:t>Ledare</a:t>
          </a:r>
        </a:p>
      </dgm:t>
    </dgm:pt>
    <dgm:pt modelId="{F14BBD6A-D950-464F-9EAB-6AD312DA42FC}" type="parTrans" cxnId="{D9613463-1D3D-4D51-9C6A-9E1600C2E76F}">
      <dgm:prSet/>
      <dgm:spPr/>
      <dgm:t>
        <a:bodyPr/>
        <a:lstStyle/>
        <a:p>
          <a:endParaRPr lang="sv-SE"/>
        </a:p>
      </dgm:t>
    </dgm:pt>
    <dgm:pt modelId="{19571DC5-94D1-4804-8D9D-145104474C84}" type="sibTrans" cxnId="{D9613463-1D3D-4D51-9C6A-9E1600C2E76F}">
      <dgm:prSet/>
      <dgm:spPr/>
      <dgm:t>
        <a:bodyPr/>
        <a:lstStyle/>
        <a:p>
          <a:endParaRPr lang="sv-SE"/>
        </a:p>
      </dgm:t>
    </dgm:pt>
    <dgm:pt modelId="{89A5D1A9-36E3-4249-A7A0-F1912A3468C4}">
      <dgm:prSet phldrT="[Text]"/>
      <dgm:spPr/>
      <dgm:t>
        <a:bodyPr/>
        <a:lstStyle/>
        <a:p>
          <a:r>
            <a:rPr lang="sv-SE" dirty="0"/>
            <a:t>Föräldragrupp</a:t>
          </a:r>
        </a:p>
      </dgm:t>
    </dgm:pt>
    <dgm:pt modelId="{88074BAC-7F30-4FC8-A59A-A2C7296BDA8D}" type="parTrans" cxnId="{89921758-C3F7-4B34-85EC-035734FE416B}">
      <dgm:prSet/>
      <dgm:spPr/>
      <dgm:t>
        <a:bodyPr/>
        <a:lstStyle/>
        <a:p>
          <a:endParaRPr lang="sv-SE"/>
        </a:p>
      </dgm:t>
    </dgm:pt>
    <dgm:pt modelId="{82B0648A-9294-4B36-A695-D83F856E05D5}" type="sibTrans" cxnId="{89921758-C3F7-4B34-85EC-035734FE416B}">
      <dgm:prSet/>
      <dgm:spPr/>
      <dgm:t>
        <a:bodyPr/>
        <a:lstStyle/>
        <a:p>
          <a:endParaRPr lang="sv-SE"/>
        </a:p>
      </dgm:t>
    </dgm:pt>
    <dgm:pt modelId="{2614A14B-0A07-4678-BF57-D5B77DAFED74}">
      <dgm:prSet phldrT="[Text]"/>
      <dgm:spPr/>
      <dgm:t>
        <a:bodyPr/>
        <a:lstStyle/>
        <a:p>
          <a:r>
            <a:rPr lang="sv-SE" dirty="0"/>
            <a:t>Klubben</a:t>
          </a:r>
        </a:p>
      </dgm:t>
    </dgm:pt>
    <dgm:pt modelId="{8F3B5823-DE92-4516-974C-9CCD62ED8189}" type="parTrans" cxnId="{65257656-06D3-4ECF-925D-554532D46E50}">
      <dgm:prSet/>
      <dgm:spPr/>
      <dgm:t>
        <a:bodyPr/>
        <a:lstStyle/>
        <a:p>
          <a:endParaRPr lang="sv-SE"/>
        </a:p>
      </dgm:t>
    </dgm:pt>
    <dgm:pt modelId="{4CF53CC4-7B91-4FB4-B133-F79684CE2C70}" type="sibTrans" cxnId="{65257656-06D3-4ECF-925D-554532D46E50}">
      <dgm:prSet/>
      <dgm:spPr/>
      <dgm:t>
        <a:bodyPr/>
        <a:lstStyle/>
        <a:p>
          <a:endParaRPr lang="sv-SE"/>
        </a:p>
      </dgm:t>
    </dgm:pt>
    <dgm:pt modelId="{5F5F150D-4C01-459C-92B5-2176FD4713CD}" type="pres">
      <dgm:prSet presAssocID="{62FB431E-3A54-4284-95DF-5E7CA5A73C4A}" presName="compositeShape" presStyleCnt="0">
        <dgm:presLayoutVars>
          <dgm:chMax val="7"/>
          <dgm:dir/>
          <dgm:resizeHandles val="exact"/>
        </dgm:presLayoutVars>
      </dgm:prSet>
      <dgm:spPr/>
    </dgm:pt>
    <dgm:pt modelId="{7BC5988F-8BF0-4633-97A6-FFD97131429D}" type="pres">
      <dgm:prSet presAssocID="{A524FAAE-B902-4C38-9893-8D3E1E0FF896}" presName="circ1" presStyleLbl="vennNode1" presStyleIdx="0" presStyleCnt="4"/>
      <dgm:spPr/>
    </dgm:pt>
    <dgm:pt modelId="{8D88D1CF-DD8C-4AA9-83A9-58855F64D1AB}" type="pres">
      <dgm:prSet presAssocID="{A524FAAE-B902-4C38-9893-8D3E1E0FF89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C0A76C6-9950-4CA1-BA47-60EBD736FF00}" type="pres">
      <dgm:prSet presAssocID="{04A30612-C3A7-4833-AA8E-5104163D8E03}" presName="circ2" presStyleLbl="vennNode1" presStyleIdx="1" presStyleCnt="4"/>
      <dgm:spPr/>
    </dgm:pt>
    <dgm:pt modelId="{B3C96C10-68C8-4857-A295-9DA3E25E20E4}" type="pres">
      <dgm:prSet presAssocID="{04A30612-C3A7-4833-AA8E-5104163D8E0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5FBBE19-EBA3-41C8-93C2-F069497DB76D}" type="pres">
      <dgm:prSet presAssocID="{89A5D1A9-36E3-4249-A7A0-F1912A3468C4}" presName="circ3" presStyleLbl="vennNode1" presStyleIdx="2" presStyleCnt="4"/>
      <dgm:spPr/>
    </dgm:pt>
    <dgm:pt modelId="{84E8AFAB-49F9-4ED6-9865-DBBC241E21D6}" type="pres">
      <dgm:prSet presAssocID="{89A5D1A9-36E3-4249-A7A0-F1912A3468C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7A9D928-B189-472C-A81F-0582317F99C0}" type="pres">
      <dgm:prSet presAssocID="{2614A14B-0A07-4678-BF57-D5B77DAFED74}" presName="circ4" presStyleLbl="vennNode1" presStyleIdx="3" presStyleCnt="4"/>
      <dgm:spPr/>
    </dgm:pt>
    <dgm:pt modelId="{A97976D7-6C0D-4B1A-9FD9-C5D7A283F5EE}" type="pres">
      <dgm:prSet presAssocID="{2614A14B-0A07-4678-BF57-D5B77DAFED74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D64C91F-EA14-47FC-8D53-DB3358D8E1EE}" type="presOf" srcId="{A524FAAE-B902-4C38-9893-8D3E1E0FF896}" destId="{8D88D1CF-DD8C-4AA9-83A9-58855F64D1AB}" srcOrd="1" destOrd="0" presId="urn:microsoft.com/office/officeart/2005/8/layout/venn1"/>
    <dgm:cxn modelId="{9231C12B-DAE4-4B5E-967B-5CBC0FA7CB48}" type="presOf" srcId="{89A5D1A9-36E3-4249-A7A0-F1912A3468C4}" destId="{A5FBBE19-EBA3-41C8-93C2-F069497DB76D}" srcOrd="0" destOrd="0" presId="urn:microsoft.com/office/officeart/2005/8/layout/venn1"/>
    <dgm:cxn modelId="{77E3F532-4AF9-457E-BF21-8FAC1C51B646}" srcId="{62FB431E-3A54-4284-95DF-5E7CA5A73C4A}" destId="{A524FAAE-B902-4C38-9893-8D3E1E0FF896}" srcOrd="0" destOrd="0" parTransId="{D291FB66-394C-453A-8208-19DF9CE1C16F}" sibTransId="{E1223A9D-585C-4B38-9F5B-8BEBEFEC3A99}"/>
    <dgm:cxn modelId="{D9613463-1D3D-4D51-9C6A-9E1600C2E76F}" srcId="{62FB431E-3A54-4284-95DF-5E7CA5A73C4A}" destId="{04A30612-C3A7-4833-AA8E-5104163D8E03}" srcOrd="1" destOrd="0" parTransId="{F14BBD6A-D950-464F-9EAB-6AD312DA42FC}" sibTransId="{19571DC5-94D1-4804-8D9D-145104474C84}"/>
    <dgm:cxn modelId="{CF8DAA49-B3F9-4FC6-82D4-990B7C016353}" type="presOf" srcId="{04A30612-C3A7-4833-AA8E-5104163D8E03}" destId="{CC0A76C6-9950-4CA1-BA47-60EBD736FF00}" srcOrd="0" destOrd="0" presId="urn:microsoft.com/office/officeart/2005/8/layout/venn1"/>
    <dgm:cxn modelId="{8AD41D73-FF84-4AF2-BE85-6BE38510C191}" type="presOf" srcId="{62FB431E-3A54-4284-95DF-5E7CA5A73C4A}" destId="{5F5F150D-4C01-459C-92B5-2176FD4713CD}" srcOrd="0" destOrd="0" presId="urn:microsoft.com/office/officeart/2005/8/layout/venn1"/>
    <dgm:cxn modelId="{65257656-06D3-4ECF-925D-554532D46E50}" srcId="{62FB431E-3A54-4284-95DF-5E7CA5A73C4A}" destId="{2614A14B-0A07-4678-BF57-D5B77DAFED74}" srcOrd="3" destOrd="0" parTransId="{8F3B5823-DE92-4516-974C-9CCD62ED8189}" sibTransId="{4CF53CC4-7B91-4FB4-B133-F79684CE2C70}"/>
    <dgm:cxn modelId="{89921758-C3F7-4B34-85EC-035734FE416B}" srcId="{62FB431E-3A54-4284-95DF-5E7CA5A73C4A}" destId="{89A5D1A9-36E3-4249-A7A0-F1912A3468C4}" srcOrd="2" destOrd="0" parTransId="{88074BAC-7F30-4FC8-A59A-A2C7296BDA8D}" sibTransId="{82B0648A-9294-4B36-A695-D83F856E05D5}"/>
    <dgm:cxn modelId="{215DEC9C-A133-4347-A94A-E5FA459E65BE}" type="presOf" srcId="{2614A14B-0A07-4678-BF57-D5B77DAFED74}" destId="{A97976D7-6C0D-4B1A-9FD9-C5D7A283F5EE}" srcOrd="1" destOrd="0" presId="urn:microsoft.com/office/officeart/2005/8/layout/venn1"/>
    <dgm:cxn modelId="{554FC2A9-BCD2-4485-9A0F-0E6F02887988}" type="presOf" srcId="{89A5D1A9-36E3-4249-A7A0-F1912A3468C4}" destId="{84E8AFAB-49F9-4ED6-9865-DBBC241E21D6}" srcOrd="1" destOrd="0" presId="urn:microsoft.com/office/officeart/2005/8/layout/venn1"/>
    <dgm:cxn modelId="{6F14DDAB-885A-4FF3-8FD8-5D9C4AA15BE2}" type="presOf" srcId="{2614A14B-0A07-4678-BF57-D5B77DAFED74}" destId="{67A9D928-B189-472C-A81F-0582317F99C0}" srcOrd="0" destOrd="0" presId="urn:microsoft.com/office/officeart/2005/8/layout/venn1"/>
    <dgm:cxn modelId="{8C63CDC7-097F-4400-9BFC-C2FBBC1A3D70}" type="presOf" srcId="{A524FAAE-B902-4C38-9893-8D3E1E0FF896}" destId="{7BC5988F-8BF0-4633-97A6-FFD97131429D}" srcOrd="0" destOrd="0" presId="urn:microsoft.com/office/officeart/2005/8/layout/venn1"/>
    <dgm:cxn modelId="{576710EE-D5FD-4CAC-9548-9AF87D21DCE5}" type="presOf" srcId="{04A30612-C3A7-4833-AA8E-5104163D8E03}" destId="{B3C96C10-68C8-4857-A295-9DA3E25E20E4}" srcOrd="1" destOrd="0" presId="urn:microsoft.com/office/officeart/2005/8/layout/venn1"/>
    <dgm:cxn modelId="{D68A39CD-5A17-4A65-A379-F5FA45900D9E}" type="presParOf" srcId="{5F5F150D-4C01-459C-92B5-2176FD4713CD}" destId="{7BC5988F-8BF0-4633-97A6-FFD97131429D}" srcOrd="0" destOrd="0" presId="urn:microsoft.com/office/officeart/2005/8/layout/venn1"/>
    <dgm:cxn modelId="{0E047C2F-DA01-4D2D-92F4-E2E3F9B3A381}" type="presParOf" srcId="{5F5F150D-4C01-459C-92B5-2176FD4713CD}" destId="{8D88D1CF-DD8C-4AA9-83A9-58855F64D1AB}" srcOrd="1" destOrd="0" presId="urn:microsoft.com/office/officeart/2005/8/layout/venn1"/>
    <dgm:cxn modelId="{8B40F98C-6938-4503-B9AC-4AE7ACE7AED2}" type="presParOf" srcId="{5F5F150D-4C01-459C-92B5-2176FD4713CD}" destId="{CC0A76C6-9950-4CA1-BA47-60EBD736FF00}" srcOrd="2" destOrd="0" presId="urn:microsoft.com/office/officeart/2005/8/layout/venn1"/>
    <dgm:cxn modelId="{F381F8CD-9D8A-4647-BC3D-9D9BE89B1EFD}" type="presParOf" srcId="{5F5F150D-4C01-459C-92B5-2176FD4713CD}" destId="{B3C96C10-68C8-4857-A295-9DA3E25E20E4}" srcOrd="3" destOrd="0" presId="urn:microsoft.com/office/officeart/2005/8/layout/venn1"/>
    <dgm:cxn modelId="{A4FD0EB2-26EB-4DA8-9588-8B552DD4F7CF}" type="presParOf" srcId="{5F5F150D-4C01-459C-92B5-2176FD4713CD}" destId="{A5FBBE19-EBA3-41C8-93C2-F069497DB76D}" srcOrd="4" destOrd="0" presId="urn:microsoft.com/office/officeart/2005/8/layout/venn1"/>
    <dgm:cxn modelId="{8DFDE592-7057-40DE-BDCE-857042F947B2}" type="presParOf" srcId="{5F5F150D-4C01-459C-92B5-2176FD4713CD}" destId="{84E8AFAB-49F9-4ED6-9865-DBBC241E21D6}" srcOrd="5" destOrd="0" presId="urn:microsoft.com/office/officeart/2005/8/layout/venn1"/>
    <dgm:cxn modelId="{CF00C4CD-B08D-4226-97A1-7399A5DF82B0}" type="presParOf" srcId="{5F5F150D-4C01-459C-92B5-2176FD4713CD}" destId="{67A9D928-B189-472C-A81F-0582317F99C0}" srcOrd="6" destOrd="0" presId="urn:microsoft.com/office/officeart/2005/8/layout/venn1"/>
    <dgm:cxn modelId="{F851C16E-73A9-4BE0-AE20-58354265671D}" type="presParOf" srcId="{5F5F150D-4C01-459C-92B5-2176FD4713CD}" destId="{A97976D7-6C0D-4B1A-9FD9-C5D7A283F5EE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C5988F-8BF0-4633-97A6-FFD97131429D}">
      <dsp:nvSpPr>
        <dsp:cNvPr id="0" name=""/>
        <dsp:cNvSpPr/>
      </dsp:nvSpPr>
      <dsp:spPr>
        <a:xfrm>
          <a:off x="683532" y="24200"/>
          <a:ext cx="1258439" cy="125843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100" kern="1200" dirty="0"/>
            <a:t>Spelare</a:t>
          </a:r>
        </a:p>
      </dsp:txBody>
      <dsp:txXfrm>
        <a:off x="828737" y="193606"/>
        <a:ext cx="968030" cy="399312"/>
      </dsp:txXfrm>
    </dsp:sp>
    <dsp:sp modelId="{CC0A76C6-9950-4CA1-BA47-60EBD736FF00}">
      <dsp:nvSpPr>
        <dsp:cNvPr id="0" name=""/>
        <dsp:cNvSpPr/>
      </dsp:nvSpPr>
      <dsp:spPr>
        <a:xfrm>
          <a:off x="1240150" y="580818"/>
          <a:ext cx="1258439" cy="125843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100" kern="1200" dirty="0"/>
            <a:t>Ledare</a:t>
          </a:r>
        </a:p>
      </dsp:txBody>
      <dsp:txXfrm>
        <a:off x="1917771" y="726022"/>
        <a:ext cx="484015" cy="968030"/>
      </dsp:txXfrm>
    </dsp:sp>
    <dsp:sp modelId="{A5FBBE19-EBA3-41C8-93C2-F069497DB76D}">
      <dsp:nvSpPr>
        <dsp:cNvPr id="0" name=""/>
        <dsp:cNvSpPr/>
      </dsp:nvSpPr>
      <dsp:spPr>
        <a:xfrm>
          <a:off x="683532" y="1137435"/>
          <a:ext cx="1258439" cy="125843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100" kern="1200" dirty="0"/>
            <a:t>Föräldragrupp</a:t>
          </a:r>
        </a:p>
      </dsp:txBody>
      <dsp:txXfrm>
        <a:off x="828737" y="1827157"/>
        <a:ext cx="968030" cy="399312"/>
      </dsp:txXfrm>
    </dsp:sp>
    <dsp:sp modelId="{67A9D928-B189-472C-A81F-0582317F99C0}">
      <dsp:nvSpPr>
        <dsp:cNvPr id="0" name=""/>
        <dsp:cNvSpPr/>
      </dsp:nvSpPr>
      <dsp:spPr>
        <a:xfrm>
          <a:off x="126915" y="580818"/>
          <a:ext cx="1258439" cy="1258439"/>
        </a:xfrm>
        <a:prstGeom prst="ellipse">
          <a:avLst/>
        </a:prstGeom>
        <a:gradFill rotWithShape="0">
          <a:gsLst>
            <a:gs pos="0">
              <a:schemeClr val="dk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100" kern="1200" dirty="0"/>
            <a:t>Klubben</a:t>
          </a:r>
        </a:p>
      </dsp:txBody>
      <dsp:txXfrm>
        <a:off x="223718" y="726022"/>
        <a:ext cx="484015" cy="968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F430E-E594-4034-8E0E-7F913C8D2F56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F0568-4885-4190-B246-644E4470467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757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F5C77A-1626-8E28-77AE-6693370A2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02E7AB8-9887-C34E-3E87-7481012BC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B4C922A-9A2C-D536-55E2-3566D3873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A67854-64DB-624E-D5F8-98CB98F2C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57DDD5A-C96D-7659-4CDE-1A30E5165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0514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0325BF-9CED-B2F1-55D9-8B52F701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E45C5A-3A5B-D451-2544-EBD612824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1D4A42-9A9D-9932-C71D-33B90B277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983E6C-1631-79A1-6090-AC023A9D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6BF54A-5C3B-A6B5-9FA6-7EFAFFE5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5775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1E79922-C149-23B8-8ECC-5E286EAB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BEE436-63D1-4D07-6375-188D5EA23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8B247A-17B7-D1DB-6817-8D2FD9AF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2CDA74-37EA-18A7-D4D8-E9C714C8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A77517A-DEE4-7F23-46BB-4D9731E0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62162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8D044E-8480-DF3C-62B6-35DD2E570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A65B4F-13C5-9D67-AFC7-CEEA66611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2E7A499-8968-2AC6-366B-181D6281C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44FE2A5-BF9C-5AC4-C48B-AC63D5C5B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99A95D0-A477-5600-AE96-6A2AA9DC6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BD7C6C-BD90-0FF0-EB68-3F9B2963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0110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DB6540-B589-4097-ED71-04D28C92E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F1A8B7-F041-10CD-479C-454BBD9E1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41519E9-F2B7-F502-3950-1E5F3BF8C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F205914-247D-FB0A-7FEF-C5BC6EFE2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DC0F285-37A5-F73E-24EC-926E8E04F7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96A7A08-5BB3-FAEE-2123-BA65534DE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A1254C8-926E-A5F7-CC76-484BEAA8E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F7EE320-2687-0CE0-25A7-F2DD0690E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7035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543EC8-89CC-1060-817D-445604812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69CE5E0-A7FB-756A-38BB-BED8BD7A1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52BF772-C8A5-AE5C-9A6B-CB3F12C45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81CC6E8-7899-73BC-E850-F7E42388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84163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79E0985-77A3-B8DB-6F05-034F6F7D0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50F79CB-2326-58D9-D312-E98BD85E4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FAE2791-E172-477C-735A-F3C55DD1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978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F7BE1F-A14A-562D-45A4-C0E26AD9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22DBA1-B76C-ADF1-0500-C9678ED7F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7AB38F2-7C43-61DF-F326-A42388D15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BC8D86D-FE5B-E17B-0C85-C005EA076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0D64B4-8459-6178-9B65-F6FF41008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0387C16-8E30-ED39-2065-083D61E7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15638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BDB996-B84D-D47E-CD18-A88946A9B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1741013-D558-8935-FB2D-8D6E11440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0951378-BEDE-4FA8-3184-680007DA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E10D3EE-B378-48EA-4719-D7BC3315A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E56CA1-31D9-661B-ADF0-3A7471877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FA1678-CE47-9D32-38B6-5A11B86CD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61103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932409-0185-E56E-4792-8A5CE32B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4C48836-2C76-33C4-DD47-0498116DD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EE44293-62E2-9DC3-D39F-F8A442977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FA38BE-30F8-E6CE-C407-B3AEA89A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17AF6E7-E350-9A62-639B-9CA9705C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3633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2DDF7F9-A724-82AA-A91C-B913EC589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F3CB249-E378-A460-6C3C-6AA808CC6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2B4E2E-970E-99EB-58FD-B2A66401B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94A3274-956E-901C-7856-7C6BACBA7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8D074D-F8C0-0E09-790E-4D333A0AC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757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C813C09-412F-FC25-67C2-E3994FC0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2E42F49-919B-BEE7-9D02-29F3B095D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6A586E-A212-5261-4D17-5E643BB170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0CF6C-748E-4B7A-BC8B-3011EF78ED13}" type="datetime1">
              <a:rPr lang="en-US" smtClean="0"/>
              <a:pPr/>
              <a:t>9/30/2024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ED20CCC-447C-C973-1C17-6C3E4D3BDF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13AB3C-693F-AFD0-928F-F821B469F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372BEAB-025A-3781-FB7A-6D77FDB27C0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11176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Sveriges Radio Intern</a:t>
            </a:r>
          </a:p>
        </p:txBody>
      </p:sp>
    </p:spTree>
    <p:extLst>
      <p:ext uri="{BB962C8B-B14F-4D97-AF65-F5344CB8AC3E}">
        <p14:creationId xmlns:p14="http://schemas.microsoft.com/office/powerpoint/2010/main" val="423379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kungalvhk.myclub.s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arolinalindblad@hotmail.c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E6353D-695F-425A-9198-4632FECE0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3136053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Föräldramöte</a:t>
            </a:r>
            <a:br>
              <a:rPr lang="sv-SE" dirty="0"/>
            </a:br>
            <a:r>
              <a:rPr lang="sv-SE" dirty="0"/>
              <a:t>Flickor F8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134E11-EE53-47D3-AE9F-8058242F4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r>
              <a:rPr lang="sv-SE" dirty="0"/>
              <a:t>2024-09-28</a:t>
            </a:r>
          </a:p>
        </p:txBody>
      </p:sp>
      <p:pic>
        <p:nvPicPr>
          <p:cNvPr id="1032" name="Picture 8" descr="KHK Logotype - Kungälv HK">
            <a:extLst>
              <a:ext uri="{FF2B5EF4-FFF2-40B4-BE49-F238E27FC236}">
                <a16:creationId xmlns:a16="http://schemas.microsoft.com/office/drawing/2014/main" id="{0F6E3820-A825-4BD7-A81E-8A1FDE2DB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2" r="-1" b="-1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920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244156A-55C5-34E7-43F9-15C532115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77396" cy="1899912"/>
          </a:xfrm>
        </p:spPr>
        <p:txBody>
          <a:bodyPr>
            <a:normAutofit/>
          </a:bodyPr>
          <a:lstStyle/>
          <a:p>
            <a:pPr algn="ctr"/>
            <a:r>
              <a:rPr lang="sv-SE" sz="4000" b="1" dirty="0"/>
              <a:t>Flickor F8</a:t>
            </a:r>
            <a:br>
              <a:rPr lang="sv-SE" sz="4000" b="1" dirty="0"/>
            </a:br>
            <a:endParaRPr lang="sv-SE" sz="4000" b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D0B7F28-06F6-DABB-F389-FAA724DB8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73619"/>
            <a:ext cx="10777396" cy="46033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v-SE" sz="2000" dirty="0"/>
              <a:t>Cirka 49 spelare och 10 ledare</a:t>
            </a:r>
            <a:br>
              <a:rPr lang="sv-SE" sz="2000" dirty="0"/>
            </a:br>
            <a:br>
              <a:rPr lang="sv-SE" sz="2000" dirty="0"/>
            </a:br>
            <a:r>
              <a:rPr lang="sv-SE" sz="2000" dirty="0"/>
              <a:t>Tomas Bader</a:t>
            </a:r>
            <a:br>
              <a:rPr lang="sv-SE" sz="2000" dirty="0"/>
            </a:br>
            <a:r>
              <a:rPr lang="sv-SE" sz="2000" dirty="0" err="1"/>
              <a:t>Ernes</a:t>
            </a:r>
            <a:r>
              <a:rPr lang="sv-SE" sz="2000" dirty="0"/>
              <a:t> </a:t>
            </a:r>
            <a:r>
              <a:rPr lang="sv-SE" sz="2000" dirty="0" err="1"/>
              <a:t>Sajlunovic</a:t>
            </a:r>
            <a:br>
              <a:rPr lang="sv-SE" sz="2000" dirty="0"/>
            </a:br>
            <a:r>
              <a:rPr lang="sv-SE" sz="2000" dirty="0"/>
              <a:t>Carolina Lindblad Pöls</a:t>
            </a:r>
            <a:br>
              <a:rPr lang="sv-SE" sz="2000" dirty="0"/>
            </a:br>
            <a:r>
              <a:rPr lang="sv-SE" sz="2000" dirty="0"/>
              <a:t>William Linder</a:t>
            </a:r>
            <a:br>
              <a:rPr lang="sv-SE" sz="2000" dirty="0"/>
            </a:br>
            <a:r>
              <a:rPr lang="sv-SE" sz="2000" dirty="0"/>
              <a:t>Sanna Alm</a:t>
            </a:r>
            <a:br>
              <a:rPr lang="sv-SE" sz="2000" dirty="0"/>
            </a:br>
            <a:r>
              <a:rPr lang="sv-SE" sz="2000" dirty="0"/>
              <a:t>Johan Björkman</a:t>
            </a:r>
            <a:br>
              <a:rPr lang="sv-SE" sz="2000" dirty="0"/>
            </a:br>
            <a:r>
              <a:rPr lang="sv-SE" sz="2000" dirty="0"/>
              <a:t>Niklas Öhman</a:t>
            </a:r>
            <a:br>
              <a:rPr lang="sv-SE" sz="2000" dirty="0"/>
            </a:br>
            <a:r>
              <a:rPr lang="sv-SE" sz="2000" dirty="0"/>
              <a:t>Lovisa Grundvall</a:t>
            </a:r>
            <a:br>
              <a:rPr lang="sv-SE" sz="2000" dirty="0"/>
            </a:br>
            <a:r>
              <a:rPr lang="sv-SE" sz="2000" dirty="0"/>
              <a:t>Pelle Fogelin</a:t>
            </a:r>
            <a:br>
              <a:rPr lang="sv-SE" sz="2000" dirty="0"/>
            </a:br>
            <a:r>
              <a:rPr lang="sv-SE" sz="2000"/>
              <a:t>Mathias Morgan</a:t>
            </a:r>
            <a:endParaRPr lang="sv-SE" sz="2000" dirty="0"/>
          </a:p>
          <a:p>
            <a:pPr marL="0" indent="0" algn="ctr">
              <a:buNone/>
            </a:pPr>
            <a:endParaRPr lang="sv-SE" sz="2000" dirty="0"/>
          </a:p>
          <a:p>
            <a:pPr marL="0" indent="0" algn="ctr">
              <a:buNone/>
            </a:pPr>
            <a:endParaRPr lang="sv-SE" sz="2000" dirty="0"/>
          </a:p>
          <a:p>
            <a:pPr marL="0" indent="0" algn="ctr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13190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BB78AD2-B0B2-B95D-A7ED-5E9730A959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30"/>
          <a:stretch/>
        </p:blipFill>
        <p:spPr>
          <a:xfrm>
            <a:off x="20" y="10"/>
            <a:ext cx="4977364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6CA22F7-FD6A-CA7C-4CE6-6CB726C74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904" y="1987007"/>
            <a:ext cx="4324351" cy="539496"/>
          </a:xfrm>
        </p:spPr>
        <p:txBody>
          <a:bodyPr>
            <a:normAutofit/>
          </a:bodyPr>
          <a:lstStyle/>
          <a:p>
            <a:pPr algn="ctr"/>
            <a:r>
              <a:rPr lang="sv-SE" sz="2700" dirty="0"/>
              <a:t>Säsong 2024/2025</a:t>
            </a:r>
            <a:endParaRPr lang="sv-SE" sz="27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A68D7C-67D8-6F13-43C0-1C5BA42D6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2063" y="2935173"/>
            <a:ext cx="5040034" cy="1435608"/>
          </a:xfrm>
        </p:spPr>
        <p:txBody>
          <a:bodyPr anchor="ctr">
            <a:normAutofit/>
          </a:bodyPr>
          <a:lstStyle/>
          <a:p>
            <a:pPr algn="ctr"/>
            <a:r>
              <a:rPr lang="sv-SE" sz="2400" dirty="0"/>
              <a:t>Träning en gång/vecka </a:t>
            </a:r>
          </a:p>
          <a:p>
            <a:pPr algn="ctr"/>
            <a:r>
              <a:rPr lang="sv-SE" sz="2400" dirty="0"/>
              <a:t>Sammandrag 16/11 och 30/11 </a:t>
            </a:r>
          </a:p>
          <a:p>
            <a:pPr algn="ctr"/>
            <a:r>
              <a:rPr lang="sv-SE" sz="2400" dirty="0"/>
              <a:t>A-lagsmatch-/er? </a:t>
            </a:r>
          </a:p>
        </p:txBody>
      </p:sp>
    </p:spTree>
    <p:extLst>
      <p:ext uri="{BB962C8B-B14F-4D97-AF65-F5344CB8AC3E}">
        <p14:creationId xmlns:p14="http://schemas.microsoft.com/office/powerpoint/2010/main" val="2483834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5">
            <a:extLst>
              <a:ext uri="{FF2B5EF4-FFF2-40B4-BE49-F238E27FC236}">
                <a16:creationId xmlns:a16="http://schemas.microsoft.com/office/drawing/2014/main" id="{DC6BEC6B-5C77-412D-B45A-5B0F46FED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EB8861-02A2-4106-9BEF-D51C8804A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214"/>
            <a:ext cx="10515600" cy="1481188"/>
          </a:xfrm>
        </p:spPr>
        <p:txBody>
          <a:bodyPr>
            <a:normAutofit/>
          </a:bodyPr>
          <a:lstStyle/>
          <a:p>
            <a:pPr algn="ctr"/>
            <a:r>
              <a:rPr lang="sv-SE" sz="4000" dirty="0"/>
              <a:t>Grundtankar kring laget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8C6A6E-27D2-4DBA-8496-4644F824D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49680"/>
            <a:ext cx="6329680" cy="5534531"/>
          </a:xfrm>
        </p:spPr>
        <p:txBody>
          <a:bodyPr>
            <a:normAutofit fontScale="92500" lnSpcReduction="10000"/>
          </a:bodyPr>
          <a:lstStyle/>
          <a:p>
            <a:r>
              <a:rPr lang="sv-SE" sz="1800" dirty="0"/>
              <a:t>Följer ”Gröna Tråden”</a:t>
            </a:r>
          </a:p>
          <a:p>
            <a:pPr lvl="1"/>
            <a:r>
              <a:rPr lang="sv-SE" sz="1800" dirty="0"/>
              <a:t>Förbundets och klubbens vägledning </a:t>
            </a:r>
            <a:r>
              <a:rPr lang="sv-SE" sz="1800" dirty="0">
                <a:hlinkClick r:id="rId2"/>
              </a:rPr>
              <a:t>Kungälvs HK (myclub.se)</a:t>
            </a:r>
            <a:endParaRPr lang="sv-SE" sz="1800" dirty="0"/>
          </a:p>
          <a:p>
            <a:r>
              <a:rPr lang="sv-SE" sz="1800" dirty="0"/>
              <a:t>BRA under hela träningen</a:t>
            </a:r>
          </a:p>
          <a:p>
            <a:pPr lvl="1"/>
            <a:r>
              <a:rPr lang="sv-SE" sz="1800" dirty="0"/>
              <a:t>B = Alla spelare skall ha så mycket </a:t>
            </a:r>
            <a:r>
              <a:rPr lang="sv-SE" sz="1800" b="1" dirty="0"/>
              <a:t>bollkontakt</a:t>
            </a:r>
            <a:r>
              <a:rPr lang="sv-SE" sz="1800" dirty="0"/>
              <a:t> som möjligt.</a:t>
            </a:r>
          </a:p>
          <a:p>
            <a:pPr lvl="1"/>
            <a:r>
              <a:rPr lang="sv-SE" sz="1800" dirty="0"/>
              <a:t>R = Alla spelare skall ha så </a:t>
            </a:r>
            <a:r>
              <a:rPr lang="sv-SE" sz="1800" b="1" dirty="0"/>
              <a:t>roligt</a:t>
            </a:r>
            <a:r>
              <a:rPr lang="sv-SE" sz="1800" dirty="0"/>
              <a:t> som möjligt. </a:t>
            </a:r>
          </a:p>
          <a:p>
            <a:pPr lvl="1"/>
            <a:r>
              <a:rPr lang="sv-SE" sz="1800" dirty="0"/>
              <a:t>A = Alla spelare skall vara så </a:t>
            </a:r>
            <a:r>
              <a:rPr lang="sv-SE" sz="1800" b="1" dirty="0"/>
              <a:t>aktiva</a:t>
            </a:r>
            <a:r>
              <a:rPr lang="sv-SE" sz="1800" dirty="0"/>
              <a:t> som möjligt.</a:t>
            </a:r>
          </a:p>
          <a:p>
            <a:r>
              <a:rPr lang="sv-SE" sz="1800" dirty="0"/>
              <a:t>Lagandan är grunden- fokus på denna finns med från start</a:t>
            </a:r>
          </a:p>
          <a:p>
            <a:pPr lvl="1"/>
            <a:r>
              <a:rPr lang="sv-SE" sz="1800" dirty="0"/>
              <a:t>Alla viktiga</a:t>
            </a:r>
          </a:p>
          <a:p>
            <a:pPr lvl="1"/>
            <a:r>
              <a:rPr lang="sv-SE" sz="1800" dirty="0"/>
              <a:t>Spelares uppgift är att peppa och uppmuntra varandra </a:t>
            </a:r>
          </a:p>
          <a:p>
            <a:pPr lvl="1"/>
            <a:r>
              <a:rPr lang="sv-SE" sz="1800" dirty="0"/>
              <a:t>Bygga goda relationer mellan alla i och kring laget (spelare, ledare, föräldrar, domare, motståndare) </a:t>
            </a:r>
          </a:p>
          <a:p>
            <a:pPr lvl="1"/>
            <a:r>
              <a:rPr lang="sv-SE" sz="1800" dirty="0"/>
              <a:t>Tillit till varandra, ledarna finns för att stötta och hjälpa. </a:t>
            </a:r>
          </a:p>
          <a:p>
            <a:r>
              <a:rPr lang="sv-SE" sz="1800" dirty="0"/>
              <a:t>Utveckling</a:t>
            </a:r>
          </a:p>
          <a:p>
            <a:pPr lvl="1"/>
            <a:r>
              <a:rPr lang="sv-SE" sz="1800" dirty="0"/>
              <a:t>Trygg miljö grund allas utveckling </a:t>
            </a:r>
          </a:p>
          <a:p>
            <a:pPr lvl="1"/>
            <a:r>
              <a:rPr lang="sv-SE" sz="1800" dirty="0"/>
              <a:t>Alla skall få möjlighet att utvecklas utifrån sin nivå</a:t>
            </a:r>
          </a:p>
          <a:p>
            <a:pPr lvl="1"/>
            <a:r>
              <a:rPr lang="sv-SE" sz="1800" dirty="0"/>
              <a:t>Vi tränar barnen i att se sin utvecklingen, resultatet i matcher är inte måttet på det. </a:t>
            </a:r>
          </a:p>
          <a:p>
            <a:pPr marL="457200" lvl="1" indent="0">
              <a:buNone/>
            </a:pPr>
            <a:endParaRPr lang="sv-SE" sz="1800" dirty="0"/>
          </a:p>
          <a:p>
            <a:pPr marL="457200" lvl="1" indent="0">
              <a:buNone/>
            </a:pPr>
            <a:r>
              <a:rPr lang="sv-SE" sz="1800" b="1" dirty="0"/>
              <a:t>SÅ MÅNGA SOM MÖJLIGT SÅ LÄNGE SOM MÖJLIGT!</a:t>
            </a:r>
          </a:p>
          <a:p>
            <a:pPr lvl="1"/>
            <a:endParaRPr lang="sv-SE" sz="18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9BB493A-6723-DC55-D5D9-9D3AD6DB91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7" r="3659" b="2"/>
          <a:stretch/>
        </p:blipFill>
        <p:spPr>
          <a:xfrm>
            <a:off x="6253491" y="1833616"/>
            <a:ext cx="5861413" cy="406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5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7EFBB27C-B367-0D75-2BF3-5794CD4DE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6972" y="0"/>
            <a:ext cx="6918055" cy="691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72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3C0582-923C-B36E-24CF-85C70ED2E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Träningsförberedelse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FD8DE5-66D0-3DF0-B2F5-0BC530EB8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Inga örhängen alt. Tejpade öron, smycken m.m. </a:t>
            </a:r>
          </a:p>
          <a:p>
            <a:r>
              <a:rPr lang="sv-SE" sz="2000" dirty="0"/>
              <a:t>Påtagna skor</a:t>
            </a:r>
          </a:p>
          <a:p>
            <a:r>
              <a:rPr lang="sv-SE" sz="2000" dirty="0"/>
              <a:t>Fyllda vattenflaskor</a:t>
            </a:r>
          </a:p>
          <a:p>
            <a:r>
              <a:rPr lang="sv-SE" sz="2000" dirty="0"/>
              <a:t>Toalettbesök</a:t>
            </a:r>
          </a:p>
          <a:p>
            <a:endParaRPr lang="sv-SE" sz="2000" dirty="0"/>
          </a:p>
          <a:p>
            <a:pPr marL="0" indent="0">
              <a:buNone/>
            </a:pPr>
            <a:r>
              <a:rPr lang="sv-SE" sz="2000" dirty="0"/>
              <a:t>Dvs träningsredo när klockan slår 10.30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Stanna gärna kvar i hallen om du upplever att ditt barn önskar det.</a:t>
            </a:r>
          </a:p>
          <a:p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01AAF26-3C43-3C82-8BE2-DB1C7B8BF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972" y="761388"/>
            <a:ext cx="3763828" cy="376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12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4EB8861-02A2-4106-9BEF-D51C8804A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50" y="426187"/>
            <a:ext cx="11759696" cy="957270"/>
          </a:xfrm>
        </p:spPr>
        <p:txBody>
          <a:bodyPr>
            <a:normAutofit/>
          </a:bodyPr>
          <a:lstStyle/>
          <a:p>
            <a:pPr algn="ctr"/>
            <a:r>
              <a:rPr lang="sv-SE" sz="4000" dirty="0"/>
              <a:t>Vad kan du som förälder göra?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8C6A6E-27D2-4DBA-8496-4644F824D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54" y="1233376"/>
            <a:ext cx="11759696" cy="4774019"/>
          </a:xfrm>
        </p:spPr>
        <p:txBody>
          <a:bodyPr>
            <a:normAutofit/>
          </a:bodyPr>
          <a:lstStyle/>
          <a:p>
            <a:pPr lvl="1"/>
            <a:r>
              <a:rPr lang="sv-SE" sz="1800" dirty="0"/>
              <a:t>Prata i positiva ord om laget, tränarna och lagkompisarna </a:t>
            </a:r>
          </a:p>
          <a:p>
            <a:pPr lvl="1"/>
            <a:r>
              <a:rPr lang="sv-SE" sz="1800" dirty="0"/>
              <a:t>Visa förtroende för ledarna </a:t>
            </a:r>
          </a:p>
          <a:p>
            <a:pPr lvl="1"/>
            <a:r>
              <a:rPr lang="sv-SE" sz="1800" dirty="0"/>
              <a:t>Dialog med tränarna vid frågor och funderingar </a:t>
            </a:r>
          </a:p>
          <a:p>
            <a:pPr lvl="1"/>
            <a:r>
              <a:rPr lang="sv-SE" sz="1800" dirty="0"/>
              <a:t>Tycker du att något inte fungerar i laget, ta det med oss vuxna före barnet. </a:t>
            </a:r>
          </a:p>
          <a:p>
            <a:pPr lvl="1"/>
            <a:r>
              <a:rPr lang="sv-SE" sz="1800" dirty="0"/>
              <a:t>Heja på alla vid träningar och matcher </a:t>
            </a:r>
          </a:p>
          <a:p>
            <a:pPr lvl="1"/>
            <a:r>
              <a:rPr lang="sv-SE" sz="1800" dirty="0"/>
              <a:t>Hjälpa barnet se glädjen </a:t>
            </a:r>
          </a:p>
          <a:p>
            <a:pPr lvl="2"/>
            <a:r>
              <a:rPr lang="sv-SE" sz="1800" i="1" dirty="0"/>
              <a:t>Hade du roligt idag? </a:t>
            </a:r>
          </a:p>
          <a:p>
            <a:pPr lvl="1"/>
            <a:r>
              <a:rPr lang="sv-SE" sz="1800" dirty="0"/>
              <a:t>Hjälpa barnet se utveckling</a:t>
            </a:r>
          </a:p>
          <a:p>
            <a:pPr lvl="2"/>
            <a:r>
              <a:rPr lang="sv-SE" sz="1800" i="1" dirty="0"/>
              <a:t>Vad kan de nu som de inte kunde för ett tag sedan? </a:t>
            </a:r>
          </a:p>
          <a:p>
            <a:pPr lvl="2"/>
            <a:r>
              <a:rPr lang="sv-SE" sz="1800" i="1" dirty="0"/>
              <a:t>Uppmuntra övandet och kämpandet i att lära nytt. </a:t>
            </a:r>
          </a:p>
          <a:p>
            <a:pPr lvl="1"/>
            <a:r>
              <a:rPr lang="sv-SE" sz="1800" dirty="0"/>
              <a:t>Inför träningar/aktiviteter </a:t>
            </a:r>
          </a:p>
          <a:p>
            <a:pPr lvl="2"/>
            <a:r>
              <a:rPr lang="sv-SE" sz="1800" dirty="0"/>
              <a:t>Svara på kallelser,</a:t>
            </a:r>
          </a:p>
          <a:p>
            <a:pPr lvl="2"/>
            <a:r>
              <a:rPr lang="sv-SE" sz="1800" dirty="0"/>
              <a:t>Hjälp barnen komma i tid </a:t>
            </a:r>
          </a:p>
          <a:p>
            <a:pPr lvl="2"/>
            <a:r>
              <a:rPr lang="sv-SE" sz="1800" dirty="0"/>
              <a:t>Hjälp barnen ha med sig vad de behöver till träningen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E960F00-84A1-DF61-FAFA-F0D85199A20B}"/>
              </a:ext>
            </a:extLst>
          </p:cNvPr>
          <p:cNvSpPr txBox="1"/>
          <p:nvPr/>
        </p:nvSpPr>
        <p:spPr>
          <a:xfrm>
            <a:off x="435935" y="6007395"/>
            <a:ext cx="11496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Är det något särskilt vi tränare behöver känna till kring ditt barn? Prata med någon av oss! 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4948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6A6BE6-0ECF-532D-3729-141D9843E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Vad kan du som förälder göra?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76BBBB-05E3-19AC-9E55-0E333CD7D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sz="2400" dirty="0"/>
              <a:t>Två Bohus cup ansvariga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Två Caféansvariga</a:t>
            </a:r>
          </a:p>
          <a:p>
            <a:pPr marL="0" indent="0">
              <a:buNone/>
            </a:pPr>
            <a:endParaRPr lang="sv-SE" sz="2400" dirty="0"/>
          </a:p>
          <a:p>
            <a:r>
              <a:rPr lang="sv-SE" sz="2400" dirty="0"/>
              <a:t>En Kassör</a:t>
            </a:r>
          </a:p>
          <a:p>
            <a:endParaRPr lang="sv-SE" sz="2400" dirty="0"/>
          </a:p>
          <a:p>
            <a:pPr marL="0" indent="0">
              <a:buNone/>
            </a:pPr>
            <a:r>
              <a:rPr lang="sv-SE" sz="2400" dirty="0"/>
              <a:t>Vid intresse maila: </a:t>
            </a:r>
            <a:r>
              <a:rPr lang="sv-SE" sz="2400" dirty="0">
                <a:hlinkClick r:id="rId2"/>
              </a:rPr>
              <a:t>carolinalindblad@hotmail.com</a:t>
            </a:r>
            <a:endParaRPr lang="sv-SE" sz="2400" dirty="0"/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/>
              <a:t>Om ingen eller för få anmäler intresse kommer vi lotta för att </a:t>
            </a:r>
          </a:p>
          <a:p>
            <a:pPr marL="0" indent="0">
              <a:buNone/>
            </a:pPr>
            <a:r>
              <a:rPr lang="sv-SE" sz="2400" dirty="0"/>
              <a:t>fördela ansvarsområden.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624184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36D0C40-0467-1E8F-FEBF-91952BB9DE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91" r="13529" b="-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E4BCBA3-DC06-D2BB-188C-8B3B98E6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4780026" cy="888745"/>
          </a:xfrm>
        </p:spPr>
        <p:txBody>
          <a:bodyPr anchor="b">
            <a:normAutofit/>
          </a:bodyPr>
          <a:lstStyle/>
          <a:p>
            <a:r>
              <a:rPr lang="sv-SE" sz="4000" dirty="0"/>
              <a:t>För väl fungerande lag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BA6A82-12D6-40EB-F229-B3E6568F2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332986" cy="3350514"/>
          </a:xfrm>
        </p:spPr>
        <p:txBody>
          <a:bodyPr anchor="t">
            <a:normAutofit lnSpcReduction="10000"/>
          </a:bodyPr>
          <a:lstStyle/>
          <a:p>
            <a:r>
              <a:rPr lang="sv-SE" sz="2000" dirty="0"/>
              <a:t>Vara snäll och omtänksam</a:t>
            </a:r>
            <a:br>
              <a:rPr lang="sv-SE" sz="2000" dirty="0"/>
            </a:br>
            <a:r>
              <a:rPr lang="sv-SE" sz="2000" dirty="0"/>
              <a:t>lagkompis.</a:t>
            </a:r>
          </a:p>
          <a:p>
            <a:r>
              <a:rPr lang="sv-SE" sz="2000" dirty="0"/>
              <a:t>Hålla god ton.</a:t>
            </a:r>
          </a:p>
          <a:p>
            <a:r>
              <a:rPr lang="sv-SE" sz="2000" dirty="0"/>
              <a:t>Peppa varandra.</a:t>
            </a:r>
          </a:p>
          <a:p>
            <a:r>
              <a:rPr lang="sv-SE" sz="2000" dirty="0"/>
              <a:t>Säga: ”Bra försök”,</a:t>
            </a:r>
            <a:br>
              <a:rPr lang="sv-SE" sz="2000" dirty="0"/>
            </a:br>
            <a:r>
              <a:rPr lang="sv-SE" sz="2000" dirty="0"/>
              <a:t>”Du klarar det nästa</a:t>
            </a:r>
            <a:br>
              <a:rPr lang="sv-SE" sz="2000" dirty="0"/>
            </a:br>
            <a:r>
              <a:rPr lang="sv-SE" sz="2000" dirty="0"/>
              <a:t>gång.”</a:t>
            </a:r>
          </a:p>
          <a:p>
            <a:r>
              <a:rPr lang="sv-SE" sz="2000" dirty="0"/>
              <a:t>Om någon får ont,</a:t>
            </a:r>
            <a:br>
              <a:rPr lang="sv-SE" sz="2000" dirty="0"/>
            </a:br>
            <a:r>
              <a:rPr lang="sv-SE" sz="2000" dirty="0"/>
              <a:t>kolla hur det gick.</a:t>
            </a:r>
          </a:p>
          <a:p>
            <a:r>
              <a:rPr lang="sv-SE" sz="2000" dirty="0"/>
              <a:t>Ge </a:t>
            </a:r>
            <a:r>
              <a:rPr lang="sv-SE" sz="2000" dirty="0" err="1"/>
              <a:t>high</a:t>
            </a:r>
            <a:r>
              <a:rPr lang="sv-SE" sz="2000" dirty="0"/>
              <a:t> </a:t>
            </a:r>
            <a:r>
              <a:rPr lang="sv-SE" sz="2000" dirty="0" err="1"/>
              <a:t>five</a:t>
            </a:r>
            <a:r>
              <a:rPr lang="sv-SE" sz="2000" dirty="0"/>
              <a:t>.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2B3DEAE-3C90-4F7C-AE9C-B8F6BB3D2A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53876"/>
              </p:ext>
            </p:extLst>
          </p:nvPr>
        </p:nvGraphicFramePr>
        <p:xfrm>
          <a:off x="2725093" y="3120645"/>
          <a:ext cx="2625505" cy="2420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0612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3" name="Rectangle 26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026A3CD2-95B2-4621-1B08-49CE1B451E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949" b="1205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67" name="Rectangle 26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Google Shape;239;p9"/>
          <p:cNvSpPr txBox="1"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algn="ctr">
              <a:spcAft>
                <a:spcPts val="0"/>
              </a:spcAft>
              <a:buClr>
                <a:schemeClr val="lt1"/>
              </a:buClr>
              <a:buSzPts val="3600"/>
            </a:pPr>
            <a:r>
              <a:rPr lang="en-US" sz="5200" b="1" dirty="0">
                <a:solidFill>
                  <a:srgbClr val="FFFFFF"/>
                </a:solidFill>
              </a:rPr>
              <a:t>Vi ser </a:t>
            </a:r>
            <a:r>
              <a:rPr lang="en-US" sz="5200" b="1" dirty="0" err="1">
                <a:solidFill>
                  <a:srgbClr val="FFFFFF"/>
                </a:solidFill>
              </a:rPr>
              <a:t>fram</a:t>
            </a:r>
            <a:r>
              <a:rPr lang="en-US" sz="5200" b="1" dirty="0">
                <a:solidFill>
                  <a:srgbClr val="FFFFFF"/>
                </a:solidFill>
              </a:rPr>
              <a:t> </a:t>
            </a:r>
            <a:r>
              <a:rPr lang="en-US" sz="5200" b="1" dirty="0" err="1">
                <a:solidFill>
                  <a:srgbClr val="FFFFFF"/>
                </a:solidFill>
              </a:rPr>
              <a:t>emot</a:t>
            </a:r>
            <a:r>
              <a:rPr lang="en-US" sz="5200" b="1" dirty="0">
                <a:solidFill>
                  <a:srgbClr val="FFFFFF"/>
                </a:solidFill>
              </a:rPr>
              <a:t> </a:t>
            </a:r>
            <a:r>
              <a:rPr lang="en-US" sz="5200" b="1" dirty="0" err="1">
                <a:solidFill>
                  <a:srgbClr val="FFFFFF"/>
                </a:solidFill>
              </a:rPr>
              <a:t>fortsatt</a:t>
            </a:r>
            <a:r>
              <a:rPr lang="en-US" sz="5200" b="1" dirty="0">
                <a:solidFill>
                  <a:srgbClr val="FFFFFF"/>
                </a:solidFill>
              </a:rPr>
              <a:t> </a:t>
            </a:r>
            <a:r>
              <a:rPr lang="en-US" sz="5200" b="1" dirty="0" err="1">
                <a:solidFill>
                  <a:srgbClr val="FFFFFF"/>
                </a:solidFill>
              </a:rPr>
              <a:t>fint</a:t>
            </a:r>
            <a:r>
              <a:rPr lang="en-US" sz="5200" b="1" dirty="0">
                <a:solidFill>
                  <a:srgbClr val="FFFFFF"/>
                </a:solidFill>
              </a:rPr>
              <a:t> </a:t>
            </a:r>
            <a:r>
              <a:rPr lang="en-US" sz="5200" b="1" dirty="0" err="1">
                <a:solidFill>
                  <a:srgbClr val="FFFFFF"/>
                </a:solidFill>
              </a:rPr>
              <a:t>samarbete</a:t>
            </a:r>
            <a:r>
              <a:rPr lang="en-US" sz="5200" b="1" dirty="0">
                <a:solidFill>
                  <a:srgbClr val="FFFFFF"/>
                </a:solidFill>
              </a:rPr>
              <a:t> med </a:t>
            </a:r>
            <a:r>
              <a:rPr lang="en-US" sz="5200" b="1" dirty="0" err="1">
                <a:solidFill>
                  <a:srgbClr val="FFFFFF"/>
                </a:solidFill>
              </a:rPr>
              <a:t>tjejerna</a:t>
            </a:r>
            <a:r>
              <a:rPr lang="en-US" sz="5200" b="1" dirty="0">
                <a:solidFill>
                  <a:srgbClr val="FFFFFF"/>
                </a:solidFill>
              </a:rPr>
              <a:t> –</a:t>
            </a:r>
            <a:br>
              <a:rPr lang="en-US" sz="5200" b="1" dirty="0">
                <a:solidFill>
                  <a:srgbClr val="FFFFFF"/>
                </a:solidFill>
              </a:rPr>
            </a:br>
            <a:r>
              <a:rPr lang="en-US" sz="5200" b="1" dirty="0">
                <a:solidFill>
                  <a:srgbClr val="FFFFFF"/>
                </a:solidFill>
              </a:rPr>
              <a:t>de </a:t>
            </a:r>
            <a:r>
              <a:rPr lang="en-US" sz="5200" b="1" dirty="0" err="1">
                <a:solidFill>
                  <a:srgbClr val="FFFFFF"/>
                </a:solidFill>
              </a:rPr>
              <a:t>är</a:t>
            </a:r>
            <a:r>
              <a:rPr lang="en-US" sz="5200" b="1" dirty="0">
                <a:solidFill>
                  <a:srgbClr val="FFFFFF"/>
                </a:solidFill>
              </a:rPr>
              <a:t> </a:t>
            </a:r>
            <a:r>
              <a:rPr lang="en-US" sz="5200" b="1" dirty="0" err="1">
                <a:solidFill>
                  <a:srgbClr val="FFFFFF"/>
                </a:solidFill>
              </a:rPr>
              <a:t>fantastiska</a:t>
            </a:r>
            <a:r>
              <a:rPr lang="en-US" sz="5200" b="1" dirty="0">
                <a:solidFill>
                  <a:srgbClr val="FFFFFF"/>
                </a:solidFill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5502400-0c83-4f04-9e5b-6b321afbf5e2}" enabled="1" method="Standard" siteId="{e6f51813-fc80-4326-8676-05ca09c823a2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485</Words>
  <Application>Microsoft Office PowerPoint</Application>
  <PresentationFormat>Bredbild</PresentationFormat>
  <Paragraphs>76</Paragraphs>
  <Slides>10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Föräldramöte Flickor F8</vt:lpstr>
      <vt:lpstr>Flickor F8 </vt:lpstr>
      <vt:lpstr>Säsong 2024/2025</vt:lpstr>
      <vt:lpstr>Grundtankar kring laget</vt:lpstr>
      <vt:lpstr>PowerPoint-presentation</vt:lpstr>
      <vt:lpstr>Träningsförberedelse</vt:lpstr>
      <vt:lpstr>Vad kan du som förälder göra?</vt:lpstr>
      <vt:lpstr>Vad kan du som förälder göra?</vt:lpstr>
      <vt:lpstr>För väl fungerande lag</vt:lpstr>
      <vt:lpstr>Vi ser fram emot fortsatt fint samarbete med tjejerna – de är fantastiska!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P-11</dc:title>
  <dc:creator>Robert Petersson</dc:creator>
  <cp:lastModifiedBy>Tomas Bader</cp:lastModifiedBy>
  <cp:revision>39</cp:revision>
  <dcterms:created xsi:type="dcterms:W3CDTF">2021-09-15T19:07:03Z</dcterms:created>
  <dcterms:modified xsi:type="dcterms:W3CDTF">2024-09-30T07:46:36Z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Office-tema:8</vt:lpwstr>
  </property>
  <property fmtid="{D5CDD505-2E9C-101B-9397-08002B2CF9AE}" pid="3" name="ClassificationContentMarkingHeaderText">
    <vt:lpwstr>Sveriges Radio Intern</vt:lpwstr>
  </property>
</Properties>
</file>