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5"/>
  </p:notesMasterIdLst>
  <p:handoutMasterIdLst>
    <p:handoutMasterId r:id="rId16"/>
  </p:handoutMasterIdLst>
  <p:sldIdLst>
    <p:sldId id="256" r:id="rId2"/>
    <p:sldId id="257" r:id="rId3"/>
    <p:sldId id="296" r:id="rId4"/>
    <p:sldId id="301" r:id="rId5"/>
    <p:sldId id="298" r:id="rId6"/>
    <p:sldId id="302" r:id="rId7"/>
    <p:sldId id="305" r:id="rId8"/>
    <p:sldId id="303" r:id="rId9"/>
    <p:sldId id="304" r:id="rId10"/>
    <p:sldId id="306" r:id="rId11"/>
    <p:sldId id="300" r:id="rId12"/>
    <p:sldId id="299" r:id="rId13"/>
    <p:sldId id="286" r:id="rId14"/>
  </p:sldIdLst>
  <p:sldSz cx="9144000" cy="5143500" type="screen16x9"/>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ette Wallström" initials="L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DD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5884" autoAdjust="0"/>
  </p:normalViewPr>
  <p:slideViewPr>
    <p:cSldViewPr snapToObjects="1">
      <p:cViewPr varScale="1">
        <p:scale>
          <a:sx n="145" d="100"/>
          <a:sy n="145" d="100"/>
        </p:scale>
        <p:origin x="680" y="1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66F411-CF32-2543-8EFF-0B80130A23AE}" type="datetime1">
              <a:rPr lang="sv-SE" smtClean="0"/>
              <a:t>2022-09-12</a:t>
            </a:fld>
            <a:endParaRPr lang="sv-SE"/>
          </a:p>
        </p:txBody>
      </p:sp>
      <p:sp>
        <p:nvSpPr>
          <p:cNvPr id="4" name="Platshållare för sidfo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B719490-296A-7340-B1B4-21CB799B432F}" type="slidenum">
              <a:rPr lang="sv-SE" smtClean="0"/>
              <a:t>‹#›</a:t>
            </a:fld>
            <a:endParaRPr lang="sv-SE"/>
          </a:p>
        </p:txBody>
      </p:sp>
      <p:pic>
        <p:nvPicPr>
          <p:cNvPr id="6" name="Platshållare för innehåll 12" descr="logga cop2.jpg"/>
          <p:cNvPicPr>
            <a:picLocks noChangeAspect="1"/>
          </p:cNvPicPr>
          <p:nvPr/>
        </p:nvPicPr>
        <p:blipFill>
          <a:blip r:embed="rId2" cstate="print"/>
          <a:srcRect/>
          <a:stretch>
            <a:fillRect/>
          </a:stretch>
        </p:blipFill>
        <p:spPr bwMode="auto">
          <a:xfrm>
            <a:off x="214314" y="8685213"/>
            <a:ext cx="377825" cy="370264"/>
          </a:xfrm>
          <a:prstGeom prst="rect">
            <a:avLst/>
          </a:prstGeom>
          <a:noFill/>
          <a:ln w="9525">
            <a:noFill/>
            <a:miter lim="800000"/>
            <a:headEnd/>
            <a:tailEnd/>
          </a:ln>
        </p:spPr>
      </p:pic>
    </p:spTree>
    <p:extLst>
      <p:ext uri="{BB962C8B-B14F-4D97-AF65-F5344CB8AC3E}">
        <p14:creationId xmlns:p14="http://schemas.microsoft.com/office/powerpoint/2010/main" val="35148259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47B80-F9C5-0842-80DC-2E35EF37BA59}" type="datetime1">
              <a:rPr lang="sv-SE" smtClean="0"/>
              <a:t>2022-09-12</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9A63D8-8B4E-0C40-9350-FB0156DFBF54}" type="slidenum">
              <a:rPr lang="sv-SE" smtClean="0"/>
              <a:t>‹#›</a:t>
            </a:fld>
            <a:endParaRPr lang="sv-SE"/>
          </a:p>
        </p:txBody>
      </p:sp>
    </p:spTree>
    <p:extLst>
      <p:ext uri="{BB962C8B-B14F-4D97-AF65-F5344CB8AC3E}">
        <p14:creationId xmlns:p14="http://schemas.microsoft.com/office/powerpoint/2010/main" val="24295455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solidFill>
                  <a:srgbClr val="FF0000"/>
                </a:solidFill>
              </a:rPr>
              <a:t>Onsala Innebandy - Året som gått </a:t>
            </a:r>
          </a:p>
          <a:p>
            <a:r>
              <a:rPr lang="sv-SE" dirty="0">
                <a:solidFill>
                  <a:srgbClr val="FF0000"/>
                </a:solidFill>
              </a:rPr>
              <a:t>Varför vi står starkare som förening – egenskaper, historisk tillbakablick, … fokus på nyfikenhet … </a:t>
            </a:r>
          </a:p>
          <a:p>
            <a:r>
              <a:rPr lang="sv-SE" dirty="0">
                <a:solidFill>
                  <a:srgbClr val="FF0000"/>
                </a:solidFill>
              </a:rPr>
              <a:t>Hur vi kan utvecklas</a:t>
            </a:r>
          </a:p>
          <a:p>
            <a:r>
              <a:rPr lang="sv-SE" dirty="0">
                <a:solidFill>
                  <a:srgbClr val="FF0000"/>
                </a:solidFill>
              </a:rPr>
              <a:t>10-årsjubiléeum</a:t>
            </a:r>
          </a:p>
          <a:p>
            <a:endParaRPr lang="sv-SE" dirty="0"/>
          </a:p>
        </p:txBody>
      </p:sp>
      <p:sp>
        <p:nvSpPr>
          <p:cNvPr id="4" name="Platshållare för bildnummer 3"/>
          <p:cNvSpPr>
            <a:spLocks noGrp="1"/>
          </p:cNvSpPr>
          <p:nvPr>
            <p:ph type="sldNum" sz="quarter" idx="10"/>
          </p:nvPr>
        </p:nvSpPr>
        <p:spPr/>
        <p:txBody>
          <a:bodyPr/>
          <a:lstStyle/>
          <a:p>
            <a:fld id="{B99A63D8-8B4E-0C40-9350-FB0156DFBF54}" type="slidenum">
              <a:rPr lang="sv-SE" smtClean="0"/>
              <a:t>2</a:t>
            </a:fld>
            <a:endParaRPr lang="sv-SE"/>
          </a:p>
        </p:txBody>
      </p:sp>
    </p:spTree>
    <p:extLst>
      <p:ext uri="{BB962C8B-B14F-4D97-AF65-F5344CB8AC3E}">
        <p14:creationId xmlns:p14="http://schemas.microsoft.com/office/powerpoint/2010/main" val="318694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1597819"/>
            <a:ext cx="7772400" cy="1102519"/>
          </a:xfrm>
        </p:spPr>
        <p:txBody>
          <a:bodyPr/>
          <a:lstStyle/>
          <a:p>
            <a:r>
              <a:rPr lang="sv-SE"/>
              <a:t>Klicka här för att ändra format</a:t>
            </a:r>
          </a:p>
        </p:txBody>
      </p:sp>
      <p:sp>
        <p:nvSpPr>
          <p:cNvPr id="3" name="Underrubrik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2C8E4155-DC78-DE42-B533-B8EE84DA33A4}" type="datetime1">
              <a:rPr lang="sv-SE" smtClean="0"/>
              <a:t>2022-09-12</a:t>
            </a:fld>
            <a:endParaRPr lang="sv-SE"/>
          </a:p>
        </p:txBody>
      </p:sp>
      <p:sp>
        <p:nvSpPr>
          <p:cNvPr id="5" name="Platshållare för sidfot 4"/>
          <p:cNvSpPr>
            <a:spLocks noGrp="1"/>
          </p:cNvSpPr>
          <p:nvPr>
            <p:ph type="ftr" sz="quarter" idx="11"/>
          </p:nvPr>
        </p:nvSpPr>
        <p:spPr/>
        <p:txBody>
          <a:bodyPr/>
          <a:lstStyle/>
          <a:p>
            <a:r>
              <a:rPr lang="sv-SE"/>
              <a:t>onsalainnebandy.se</a:t>
            </a:r>
          </a:p>
        </p:txBody>
      </p:sp>
      <p:sp>
        <p:nvSpPr>
          <p:cNvPr id="6" name="Platshållare för bildnummer 5"/>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3913720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A2EECF3F-0B40-0647-BA45-4CC80888E425}" type="datetime1">
              <a:rPr lang="sv-SE" smtClean="0"/>
              <a:t>2022-09-12</a:t>
            </a:fld>
            <a:endParaRPr lang="sv-SE"/>
          </a:p>
        </p:txBody>
      </p:sp>
      <p:sp>
        <p:nvSpPr>
          <p:cNvPr id="5" name="Platshållare för sidfot 4"/>
          <p:cNvSpPr>
            <a:spLocks noGrp="1"/>
          </p:cNvSpPr>
          <p:nvPr>
            <p:ph type="ftr" sz="quarter" idx="11"/>
          </p:nvPr>
        </p:nvSpPr>
        <p:spPr/>
        <p:txBody>
          <a:bodyPr/>
          <a:lstStyle/>
          <a:p>
            <a:r>
              <a:rPr lang="sv-SE"/>
              <a:t>onsalainnebandy.se</a:t>
            </a:r>
          </a:p>
        </p:txBody>
      </p:sp>
      <p:sp>
        <p:nvSpPr>
          <p:cNvPr id="6" name="Platshållare för bildnummer 5"/>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2527329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3305176"/>
            <a:ext cx="7772400" cy="1021556"/>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2D980C6D-5813-6640-9AAE-C82485C1EFFF}" type="datetime1">
              <a:rPr lang="sv-SE" smtClean="0"/>
              <a:t>2022-09-12</a:t>
            </a:fld>
            <a:endParaRPr lang="sv-SE"/>
          </a:p>
        </p:txBody>
      </p:sp>
      <p:sp>
        <p:nvSpPr>
          <p:cNvPr id="5" name="Platshållare för sidfot 4"/>
          <p:cNvSpPr>
            <a:spLocks noGrp="1"/>
          </p:cNvSpPr>
          <p:nvPr>
            <p:ph type="ftr" sz="quarter" idx="11"/>
          </p:nvPr>
        </p:nvSpPr>
        <p:spPr/>
        <p:txBody>
          <a:bodyPr/>
          <a:lstStyle/>
          <a:p>
            <a:r>
              <a:rPr lang="sv-SE"/>
              <a:t>onsalainnebandy.se</a:t>
            </a:r>
          </a:p>
        </p:txBody>
      </p:sp>
      <p:sp>
        <p:nvSpPr>
          <p:cNvPr id="6" name="Platshållare för bildnummer 5"/>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188442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0B6F8251-6463-5B41-922F-A8210BB5DFEC}" type="datetime1">
              <a:rPr lang="sv-SE" smtClean="0"/>
              <a:t>2022-09-12</a:t>
            </a:fld>
            <a:endParaRPr lang="sv-SE"/>
          </a:p>
        </p:txBody>
      </p:sp>
      <p:sp>
        <p:nvSpPr>
          <p:cNvPr id="6" name="Platshållare för sidfot 5"/>
          <p:cNvSpPr>
            <a:spLocks noGrp="1"/>
          </p:cNvSpPr>
          <p:nvPr>
            <p:ph type="ftr" sz="quarter" idx="11"/>
          </p:nvPr>
        </p:nvSpPr>
        <p:spPr/>
        <p:txBody>
          <a:bodyPr/>
          <a:lstStyle/>
          <a:p>
            <a:r>
              <a:rPr lang="sv-SE"/>
              <a:t>onsalainnebandy.se</a:t>
            </a:r>
          </a:p>
        </p:txBody>
      </p:sp>
      <p:sp>
        <p:nvSpPr>
          <p:cNvPr id="7" name="Platshållare för bildnummer 6"/>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135118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05979"/>
            <a:ext cx="8229600" cy="85725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FB9CE081-1A6D-184F-ADD9-90FE44FFE7CE}" type="datetime1">
              <a:rPr lang="sv-SE" smtClean="0"/>
              <a:t>2022-09-12</a:t>
            </a:fld>
            <a:endParaRPr lang="sv-SE"/>
          </a:p>
        </p:txBody>
      </p:sp>
      <p:sp>
        <p:nvSpPr>
          <p:cNvPr id="8" name="Platshållare för sidfot 7"/>
          <p:cNvSpPr>
            <a:spLocks noGrp="1"/>
          </p:cNvSpPr>
          <p:nvPr>
            <p:ph type="ftr" sz="quarter" idx="11"/>
          </p:nvPr>
        </p:nvSpPr>
        <p:spPr/>
        <p:txBody>
          <a:bodyPr/>
          <a:lstStyle/>
          <a:p>
            <a:r>
              <a:rPr lang="sv-SE"/>
              <a:t>onsalainnebandy.se</a:t>
            </a:r>
          </a:p>
        </p:txBody>
      </p:sp>
      <p:sp>
        <p:nvSpPr>
          <p:cNvPr id="9" name="Platshållare för bildnummer 8"/>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1131912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29E2728C-92CF-7A46-A4BD-B3998F11D1CE}" type="datetime1">
              <a:rPr lang="sv-SE" smtClean="0"/>
              <a:t>2022-09-12</a:t>
            </a:fld>
            <a:endParaRPr lang="sv-SE"/>
          </a:p>
        </p:txBody>
      </p:sp>
      <p:sp>
        <p:nvSpPr>
          <p:cNvPr id="4" name="Platshållare för sidfot 3"/>
          <p:cNvSpPr>
            <a:spLocks noGrp="1"/>
          </p:cNvSpPr>
          <p:nvPr>
            <p:ph type="ftr" sz="quarter" idx="11"/>
          </p:nvPr>
        </p:nvSpPr>
        <p:spPr/>
        <p:txBody>
          <a:bodyPr/>
          <a:lstStyle/>
          <a:p>
            <a:r>
              <a:rPr lang="sv-SE"/>
              <a:t>onsalainnebandy.se</a:t>
            </a:r>
          </a:p>
        </p:txBody>
      </p:sp>
      <p:sp>
        <p:nvSpPr>
          <p:cNvPr id="5" name="Platshållare för bildnummer 4"/>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2562801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9E708E6-68F7-0A43-8B76-55B93176F051}" type="datetime1">
              <a:rPr lang="sv-SE" smtClean="0"/>
              <a:t>2022-09-12</a:t>
            </a:fld>
            <a:endParaRPr lang="sv-SE"/>
          </a:p>
        </p:txBody>
      </p:sp>
      <p:sp>
        <p:nvSpPr>
          <p:cNvPr id="3" name="Platshållare för sidfot 2"/>
          <p:cNvSpPr>
            <a:spLocks noGrp="1"/>
          </p:cNvSpPr>
          <p:nvPr>
            <p:ph type="ftr" sz="quarter" idx="11"/>
          </p:nvPr>
        </p:nvSpPr>
        <p:spPr/>
        <p:txBody>
          <a:bodyPr/>
          <a:lstStyle/>
          <a:p>
            <a:r>
              <a:rPr lang="sv-SE"/>
              <a:t>onsalainnebandy.se</a:t>
            </a:r>
          </a:p>
        </p:txBody>
      </p:sp>
      <p:sp>
        <p:nvSpPr>
          <p:cNvPr id="4" name="Platshållare för bildnummer 3"/>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3802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1" y="204787"/>
            <a:ext cx="3008313" cy="871538"/>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6DC54847-11FF-FB45-B776-7AFB6C01EF30}" type="datetime1">
              <a:rPr lang="sv-SE" smtClean="0"/>
              <a:t>2022-09-12</a:t>
            </a:fld>
            <a:endParaRPr lang="sv-SE"/>
          </a:p>
        </p:txBody>
      </p:sp>
      <p:sp>
        <p:nvSpPr>
          <p:cNvPr id="6" name="Platshållare för sidfot 5"/>
          <p:cNvSpPr>
            <a:spLocks noGrp="1"/>
          </p:cNvSpPr>
          <p:nvPr>
            <p:ph type="ftr" sz="quarter" idx="11"/>
          </p:nvPr>
        </p:nvSpPr>
        <p:spPr/>
        <p:txBody>
          <a:bodyPr/>
          <a:lstStyle/>
          <a:p>
            <a:r>
              <a:rPr lang="sv-SE"/>
              <a:t>onsalainnebandy.se</a:t>
            </a:r>
          </a:p>
        </p:txBody>
      </p:sp>
      <p:sp>
        <p:nvSpPr>
          <p:cNvPr id="7" name="Platshållare för bildnummer 6"/>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1988131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3600450"/>
            <a:ext cx="5486400" cy="425054"/>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Dra bilden till platshållaren eller klicka på ikonen för att lägga till den</a:t>
            </a:r>
          </a:p>
        </p:txBody>
      </p:sp>
      <p:sp>
        <p:nvSpPr>
          <p:cNvPr id="4" name="Platshållare för tex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9B81E712-4BF4-7B43-AD36-603582B0E6A4}" type="datetime1">
              <a:rPr lang="sv-SE" smtClean="0"/>
              <a:t>2022-09-12</a:t>
            </a:fld>
            <a:endParaRPr lang="sv-SE"/>
          </a:p>
        </p:txBody>
      </p:sp>
      <p:sp>
        <p:nvSpPr>
          <p:cNvPr id="6" name="Platshållare för sidfot 5"/>
          <p:cNvSpPr>
            <a:spLocks noGrp="1"/>
          </p:cNvSpPr>
          <p:nvPr>
            <p:ph type="ftr" sz="quarter" idx="11"/>
          </p:nvPr>
        </p:nvSpPr>
        <p:spPr/>
        <p:txBody>
          <a:bodyPr/>
          <a:lstStyle/>
          <a:p>
            <a:r>
              <a:rPr lang="sv-SE"/>
              <a:t>onsalainnebandy.se</a:t>
            </a:r>
          </a:p>
        </p:txBody>
      </p:sp>
      <p:sp>
        <p:nvSpPr>
          <p:cNvPr id="7" name="Platshållare för bildnummer 6"/>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408496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01AC069D-4051-0A4D-9ABD-F062EE6F9E2C}" type="datetime1">
              <a:rPr lang="sv-SE" smtClean="0"/>
              <a:t>2022-09-12</a:t>
            </a:fld>
            <a:endParaRPr lang="sv-SE"/>
          </a:p>
        </p:txBody>
      </p:sp>
      <p:sp>
        <p:nvSpPr>
          <p:cNvPr id="5" name="Platshållare för sidfot 4"/>
          <p:cNvSpPr>
            <a:spLocks noGrp="1"/>
          </p:cNvSpPr>
          <p:nvPr>
            <p:ph type="ftr" sz="quarter" idx="11"/>
          </p:nvPr>
        </p:nvSpPr>
        <p:spPr/>
        <p:txBody>
          <a:bodyPr/>
          <a:lstStyle/>
          <a:p>
            <a:r>
              <a:rPr lang="sv-SE"/>
              <a:t>onsalainnebandy.se</a:t>
            </a:r>
          </a:p>
        </p:txBody>
      </p:sp>
      <p:sp>
        <p:nvSpPr>
          <p:cNvPr id="6" name="Platshållare för bildnummer 5"/>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1804860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154781"/>
            <a:ext cx="2057400" cy="329088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154781"/>
            <a:ext cx="6019800" cy="329088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43B826F-3D81-1D4A-B0DD-D9D71D10416D}" type="datetime1">
              <a:rPr lang="sv-SE" smtClean="0"/>
              <a:t>2022-09-12</a:t>
            </a:fld>
            <a:endParaRPr lang="sv-SE"/>
          </a:p>
        </p:txBody>
      </p:sp>
      <p:sp>
        <p:nvSpPr>
          <p:cNvPr id="5" name="Platshållare för sidfot 4"/>
          <p:cNvSpPr>
            <a:spLocks noGrp="1"/>
          </p:cNvSpPr>
          <p:nvPr>
            <p:ph type="ftr" sz="quarter" idx="11"/>
          </p:nvPr>
        </p:nvSpPr>
        <p:spPr/>
        <p:txBody>
          <a:bodyPr/>
          <a:lstStyle/>
          <a:p>
            <a:r>
              <a:rPr lang="sv-SE"/>
              <a:t>onsalainnebandy.se</a:t>
            </a:r>
          </a:p>
        </p:txBody>
      </p:sp>
      <p:sp>
        <p:nvSpPr>
          <p:cNvPr id="6" name="Platshållare för bildnummer 5"/>
          <p:cNvSpPr>
            <a:spLocks noGrp="1"/>
          </p:cNvSpPr>
          <p:nvPr>
            <p:ph type="sldNum" sz="quarter" idx="12"/>
          </p:nvPr>
        </p:nvSpPr>
        <p:spPr/>
        <p:txBody>
          <a:bodyPr/>
          <a:lstStyle/>
          <a:p>
            <a:fld id="{6CBA24FC-726E-0445-BBCD-285903E2D352}" type="slidenum">
              <a:rPr lang="sv-SE" smtClean="0"/>
              <a:t>‹#›</a:t>
            </a:fld>
            <a:endParaRPr lang="sv-SE"/>
          </a:p>
        </p:txBody>
      </p:sp>
    </p:spTree>
    <p:extLst>
      <p:ext uri="{BB962C8B-B14F-4D97-AF65-F5344CB8AC3E}">
        <p14:creationId xmlns:p14="http://schemas.microsoft.com/office/powerpoint/2010/main" val="25980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F1E53BA-4837-2E42-9D87-2397C6C2A3C9}" type="datetime1">
              <a:rPr lang="sv-SE" smtClean="0"/>
              <a:t>2022-09-12</a:t>
            </a:fld>
            <a:endParaRPr lang="sv-SE"/>
          </a:p>
        </p:txBody>
      </p:sp>
      <p:sp>
        <p:nvSpPr>
          <p:cNvPr id="5" name="Platshållare för sidfot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b="1">
                <a:solidFill>
                  <a:srgbClr val="000000"/>
                </a:solidFill>
              </a:defRPr>
            </a:lvl1pPr>
          </a:lstStyle>
          <a:p>
            <a:r>
              <a:rPr lang="sv-SE" dirty="0"/>
              <a:t>onsalainnebandy.se</a:t>
            </a:r>
          </a:p>
        </p:txBody>
      </p:sp>
      <p:sp>
        <p:nvSpPr>
          <p:cNvPr id="6" name="Platshållare för bildnumm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CBA24FC-726E-0445-BBCD-285903E2D352}" type="slidenum">
              <a:rPr lang="sv-SE" smtClean="0"/>
              <a:t>‹#›</a:t>
            </a:fld>
            <a:endParaRPr lang="sv-SE"/>
          </a:p>
        </p:txBody>
      </p:sp>
      <p:pic>
        <p:nvPicPr>
          <p:cNvPr id="8" name="Bildobjekt 7" descr="oibk logga 170519.pdf"/>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394700" y="4418807"/>
            <a:ext cx="584200" cy="622300"/>
          </a:xfrm>
          <a:prstGeom prst="rect">
            <a:avLst/>
          </a:prstGeom>
        </p:spPr>
      </p:pic>
      <p:cxnSp>
        <p:nvCxnSpPr>
          <p:cNvPr id="11" name="Rak 10"/>
          <p:cNvCxnSpPr/>
          <p:nvPr userDrawn="1"/>
        </p:nvCxnSpPr>
        <p:spPr>
          <a:xfrm>
            <a:off x="0" y="1063229"/>
            <a:ext cx="9144000" cy="0"/>
          </a:xfrm>
          <a:prstGeom prst="line">
            <a:avLst/>
          </a:prstGeom>
          <a:ln>
            <a:solidFill>
              <a:srgbClr val="FF8DD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29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defTabSz="457200" rtl="0" eaLnBrk="1" latinLnBrk="0" hangingPunct="1">
        <a:spcBef>
          <a:spcPct val="0"/>
        </a:spcBef>
        <a:buNone/>
        <a:defRPr sz="36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onsalainnebandy.se" TargetMode="External"/><Relationship Id="rId2" Type="http://schemas.openxmlformats.org/officeDocument/2006/relationships/hyperlink" Target="mailto:info@onsalainnebandy.s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0" y="3050703"/>
            <a:ext cx="9144000" cy="2092797"/>
          </a:xfrm>
          <a:solidFill>
            <a:srgbClr val="FF8DD1"/>
          </a:solidFill>
        </p:spPr>
        <p:txBody>
          <a:bodyPr>
            <a:normAutofit/>
          </a:bodyPr>
          <a:lstStyle/>
          <a:p>
            <a:r>
              <a:rPr lang="sv-SE" sz="5400" dirty="0"/>
              <a:t>Onsala Innebandy </a:t>
            </a:r>
          </a:p>
        </p:txBody>
      </p:sp>
      <p:pic>
        <p:nvPicPr>
          <p:cNvPr id="11" name="Bildobjekt 10" descr="OIBK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7933" y="331260"/>
            <a:ext cx="2248135" cy="2377727"/>
          </a:xfrm>
          <a:prstGeom prst="rect">
            <a:avLst/>
          </a:prstGeom>
        </p:spPr>
      </p:pic>
    </p:spTree>
    <p:extLst>
      <p:ext uri="{BB962C8B-B14F-4D97-AF65-F5344CB8AC3E}">
        <p14:creationId xmlns:p14="http://schemas.microsoft.com/office/powerpoint/2010/main" val="217149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499992" y="1707654"/>
            <a:ext cx="4813814" cy="1224136"/>
          </a:xfrm>
        </p:spPr>
        <p:txBody>
          <a:bodyPr>
            <a:normAutofit/>
          </a:bodyPr>
          <a:lstStyle/>
          <a:p>
            <a:pPr marL="0" indent="0" algn="ctr">
              <a:buNone/>
            </a:pPr>
            <a:r>
              <a:rPr lang="sv-SE" sz="6600" dirty="0">
                <a:latin typeface="SignPainter-HouseScript"/>
                <a:cs typeface="SignPainter-HouseScript"/>
              </a:rPr>
              <a:t>Välkomna!	</a:t>
            </a:r>
          </a:p>
        </p:txBody>
      </p:sp>
      <p:sp>
        <p:nvSpPr>
          <p:cNvPr id="4" name="Platshållare för sidfot 3"/>
          <p:cNvSpPr>
            <a:spLocks noGrp="1"/>
          </p:cNvSpPr>
          <p:nvPr>
            <p:ph type="ftr" sz="quarter" idx="11"/>
          </p:nvPr>
        </p:nvSpPr>
        <p:spPr>
          <a:xfrm>
            <a:off x="3851920" y="4869656"/>
            <a:ext cx="2895600" cy="273844"/>
          </a:xfrm>
        </p:spPr>
        <p:txBody>
          <a:bodyPr/>
          <a:lstStyle/>
          <a:p>
            <a:r>
              <a:rPr lang="sv-SE" b="1" dirty="0">
                <a:solidFill>
                  <a:schemeClr val="tx1"/>
                </a:solidFill>
              </a:rPr>
              <a:t> onsalainnebandy.se</a:t>
            </a:r>
          </a:p>
        </p:txBody>
      </p:sp>
      <p:pic>
        <p:nvPicPr>
          <p:cNvPr id="2" name="Bildobjekt 1">
            <a:extLst>
              <a:ext uri="{FF2B5EF4-FFF2-40B4-BE49-F238E27FC236}">
                <a16:creationId xmlns:a16="http://schemas.microsoft.com/office/drawing/2014/main" id="{60A151D2-235F-B883-1C01-CFD23268DA18}"/>
              </a:ext>
            </a:extLst>
          </p:cNvPr>
          <p:cNvPicPr>
            <a:picLocks noChangeAspect="1"/>
          </p:cNvPicPr>
          <p:nvPr/>
        </p:nvPicPr>
        <p:blipFill>
          <a:blip r:embed="rId3"/>
          <a:stretch>
            <a:fillRect/>
          </a:stretch>
        </p:blipFill>
        <p:spPr>
          <a:xfrm>
            <a:off x="3997" y="-24875"/>
            <a:ext cx="4568003" cy="5143500"/>
          </a:xfrm>
          <a:prstGeom prst="rect">
            <a:avLst/>
          </a:prstGeom>
        </p:spPr>
      </p:pic>
    </p:spTree>
    <p:extLst>
      <p:ext uri="{BB962C8B-B14F-4D97-AF65-F5344CB8AC3E}">
        <p14:creationId xmlns:p14="http://schemas.microsoft.com/office/powerpoint/2010/main" val="2462677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Onsala Innebandy</a:t>
            </a:r>
          </a:p>
        </p:txBody>
      </p:sp>
      <p:sp>
        <p:nvSpPr>
          <p:cNvPr id="3" name="Platshållare för innehåll 2"/>
          <p:cNvSpPr>
            <a:spLocks noGrp="1"/>
          </p:cNvSpPr>
          <p:nvPr>
            <p:ph idx="1"/>
          </p:nvPr>
        </p:nvSpPr>
        <p:spPr>
          <a:xfrm>
            <a:off x="457200" y="1419622"/>
            <a:ext cx="8229600" cy="2883767"/>
          </a:xfrm>
        </p:spPr>
        <p:txBody>
          <a:bodyPr>
            <a:normAutofit fontScale="55000" lnSpcReduction="20000"/>
          </a:bodyPr>
          <a:lstStyle/>
          <a:p>
            <a:pPr fontAlgn="ctr"/>
            <a:r>
              <a:rPr lang="sv-SE" dirty="0"/>
              <a:t>…är med i Hallands Innebandyförbund som är medlem i Svenska Innebandyförbundet, under Riksidrottsförbundet.</a:t>
            </a:r>
          </a:p>
          <a:p>
            <a:pPr fontAlgn="ctr"/>
            <a:r>
              <a:rPr lang="sv-SE" dirty="0"/>
              <a:t>…grundades 2008, har idag 600 medlemmar och är därmed en av de större klubbarna i regionen och bland de 20 största i Sverige.</a:t>
            </a:r>
          </a:p>
          <a:p>
            <a:pPr fontAlgn="ctr"/>
            <a:r>
              <a:rPr lang="sv-SE" dirty="0"/>
              <a:t>…har både barn-, ungdoms- och seniorverksamhet. Vi har plats åt alla som vill spela innebandy eller på annat sätt vill engagera sig i klubben och sporten. </a:t>
            </a:r>
          </a:p>
          <a:p>
            <a:pPr fontAlgn="ctr"/>
            <a:r>
              <a:rPr lang="sv-SE" dirty="0"/>
              <a:t>…jobbar aktivt för att få fler tjejer att spela innebandy, idag utgör de ca 35%. Vårt mål är att nå 50/50 fördelning 2025.</a:t>
            </a:r>
          </a:p>
          <a:p>
            <a:r>
              <a:rPr lang="sv-SE" dirty="0"/>
              <a:t>…har runt 100 ledare som leder och administrerar ungefär 20 lag med spelare i åldrarna 6 - 45 år. Vi deltar i seriespel både i Halland och från 15 år i Göteborg.</a:t>
            </a:r>
          </a:p>
          <a:p>
            <a:r>
              <a:rPr lang="sv-SE" dirty="0"/>
              <a:t>…är kvalitetssäkrade genom Kungsbacka kommuns Hälsocertifiering sedan 2013.</a:t>
            </a:r>
          </a:p>
        </p:txBody>
      </p:sp>
      <p:sp>
        <p:nvSpPr>
          <p:cNvPr id="4" name="Platshållare för sidfot 3"/>
          <p:cNvSpPr>
            <a:spLocks noGrp="1"/>
          </p:cNvSpPr>
          <p:nvPr>
            <p:ph type="ftr" sz="quarter" idx="11"/>
          </p:nvPr>
        </p:nvSpPr>
        <p:spPr/>
        <p:txBody>
          <a:bodyPr/>
          <a:lstStyle/>
          <a:p>
            <a:r>
              <a:rPr lang="sv-SE"/>
              <a:t>onsalainnebandy.se</a:t>
            </a:r>
          </a:p>
        </p:txBody>
      </p:sp>
    </p:spTree>
    <p:extLst>
      <p:ext uri="{BB962C8B-B14F-4D97-AF65-F5344CB8AC3E}">
        <p14:creationId xmlns:p14="http://schemas.microsoft.com/office/powerpoint/2010/main" val="2660655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Våra värden</a:t>
            </a:r>
          </a:p>
        </p:txBody>
      </p:sp>
      <p:sp>
        <p:nvSpPr>
          <p:cNvPr id="3" name="Platshållare för innehåll 2"/>
          <p:cNvSpPr>
            <a:spLocks noGrp="1"/>
          </p:cNvSpPr>
          <p:nvPr>
            <p:ph idx="1"/>
          </p:nvPr>
        </p:nvSpPr>
        <p:spPr>
          <a:xfrm>
            <a:off x="611560" y="1563637"/>
            <a:ext cx="4258816" cy="3030985"/>
          </a:xfrm>
        </p:spPr>
        <p:txBody>
          <a:bodyPr>
            <a:normAutofit/>
          </a:bodyPr>
          <a:lstStyle/>
          <a:p>
            <a:pPr marL="0" indent="0" algn="ctr">
              <a:buNone/>
            </a:pPr>
            <a:r>
              <a:rPr lang="sv-SE" sz="4000" dirty="0"/>
              <a:t>Glädje</a:t>
            </a:r>
          </a:p>
          <a:p>
            <a:pPr marL="0" indent="0" algn="ctr">
              <a:buNone/>
            </a:pPr>
            <a:r>
              <a:rPr lang="sv-SE" sz="4000" dirty="0"/>
              <a:t>Gemenskap</a:t>
            </a:r>
          </a:p>
          <a:p>
            <a:pPr marL="0" indent="0" algn="ctr">
              <a:buNone/>
            </a:pPr>
            <a:r>
              <a:rPr lang="sv-SE" sz="4000" dirty="0"/>
              <a:t>Stolthet</a:t>
            </a:r>
          </a:p>
        </p:txBody>
      </p:sp>
      <p:sp>
        <p:nvSpPr>
          <p:cNvPr id="4" name="Platshållare för sidfot 3"/>
          <p:cNvSpPr>
            <a:spLocks noGrp="1"/>
          </p:cNvSpPr>
          <p:nvPr>
            <p:ph type="ftr" sz="quarter" idx="11"/>
          </p:nvPr>
        </p:nvSpPr>
        <p:spPr/>
        <p:txBody>
          <a:bodyPr/>
          <a:lstStyle/>
          <a:p>
            <a:r>
              <a:rPr lang="sv-SE"/>
              <a:t>onsalainnebandy.se</a:t>
            </a:r>
          </a:p>
        </p:txBody>
      </p:sp>
      <p:pic>
        <p:nvPicPr>
          <p:cNvPr id="5" name="Bildobjekt 4"/>
          <p:cNvPicPr/>
          <p:nvPr/>
        </p:nvPicPr>
        <p:blipFill>
          <a:blip r:embed="rId2" cstate="print">
            <a:extLst>
              <a:ext uri="{28A0092B-C50C-407E-A947-70E740481C1C}">
                <a14:useLocalDpi xmlns:a14="http://schemas.microsoft.com/office/drawing/2010/main"/>
              </a:ext>
            </a:extLst>
          </a:blip>
          <a:srcRect/>
          <a:stretch>
            <a:fillRect/>
          </a:stretch>
        </p:blipFill>
        <p:spPr bwMode="auto">
          <a:xfrm rot="20986835">
            <a:off x="5220072" y="1923678"/>
            <a:ext cx="2692400" cy="18205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FAA26D3D-D897-4be2-8F04-BA451C77F1D7}">
              <ma14:placeholderFlag xmlns="" xmlns:ma14="http://schemas.microsoft.com/office/mac/drawingml/2011/main"/>
            </a:ext>
          </a:extLst>
        </p:spPr>
      </p:pic>
    </p:spTree>
    <p:extLst>
      <p:ext uri="{BB962C8B-B14F-4D97-AF65-F5344CB8AC3E}">
        <p14:creationId xmlns:p14="http://schemas.microsoft.com/office/powerpoint/2010/main" val="1099504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Vår policy – Den rosa tråden…</a:t>
            </a:r>
          </a:p>
        </p:txBody>
      </p:sp>
      <p:sp>
        <p:nvSpPr>
          <p:cNvPr id="3" name="Platshållare för innehåll 2"/>
          <p:cNvSpPr>
            <a:spLocks noGrp="1"/>
          </p:cNvSpPr>
          <p:nvPr>
            <p:ph idx="1"/>
          </p:nvPr>
        </p:nvSpPr>
        <p:spPr/>
        <p:txBody>
          <a:bodyPr>
            <a:noAutofit/>
          </a:bodyPr>
          <a:lstStyle/>
          <a:p>
            <a:r>
              <a:rPr lang="sv-SE" sz="1400" dirty="0"/>
              <a:t>Verka för att alla skall få möjlighet att spela innebandy, bli ledare, vara domare eller aktiv på annat sätt i föreningen så länge som man själv vill.</a:t>
            </a:r>
          </a:p>
          <a:p>
            <a:pPr lvl="0"/>
            <a:r>
              <a:rPr lang="sv-SE" sz="1400" dirty="0"/>
              <a:t>Skapa förutsättningar för ett livslångt intresse för idrott– </a:t>
            </a:r>
            <a:r>
              <a:rPr lang="sv-SE" sz="1400" i="1" dirty="0"/>
              <a:t>ett aktivt och hälsosamt liv</a:t>
            </a:r>
            <a:r>
              <a:rPr lang="sv-SE" sz="1400" dirty="0"/>
              <a:t>- och ett intresse för innebandy specifikt.</a:t>
            </a:r>
          </a:p>
          <a:p>
            <a:pPr lvl="0"/>
            <a:r>
              <a:rPr lang="sv-SE" sz="1400" dirty="0"/>
              <a:t>Se till att det är roligt och givande att spela innebandy och att man är stolt över att representera klubben.</a:t>
            </a:r>
          </a:p>
          <a:p>
            <a:pPr lvl="0"/>
            <a:r>
              <a:rPr lang="sv-SE" sz="1400" dirty="0"/>
              <a:t>Aktivt skapa goda förutsättningar för och ta hand om nuvarande samt blivande medlemmar på ett sådant sätt att de stannar i klubben och är villiga att rekommendera andra att bli medlemmar.</a:t>
            </a:r>
          </a:p>
          <a:p>
            <a:pPr lvl="0"/>
            <a:r>
              <a:rPr lang="sv-SE" sz="1400" dirty="0"/>
              <a:t>Verka för en kontinuerlig och planerad rekrytering av nya spelare.</a:t>
            </a:r>
          </a:p>
          <a:p>
            <a:pPr lvl="0"/>
            <a:r>
              <a:rPr lang="sv-SE" sz="1400" dirty="0"/>
              <a:t>Verka för en planerad rekrytering, utbildning och vidareutveckling av tränare och ledare.</a:t>
            </a:r>
          </a:p>
          <a:p>
            <a:pPr lvl="0"/>
            <a:r>
              <a:rPr lang="sv-SE" sz="1400" dirty="0"/>
              <a:t>Verka för bredd och topp i balans.</a:t>
            </a:r>
          </a:p>
          <a:p>
            <a:pPr lvl="0"/>
            <a:r>
              <a:rPr lang="sv-SE" sz="1400" dirty="0"/>
              <a:t>Arbeta aktivt med Fair Play - både på och utanför plan.</a:t>
            </a:r>
          </a:p>
          <a:p>
            <a:pPr lvl="0"/>
            <a:r>
              <a:rPr lang="sv-SE" sz="1400" dirty="0"/>
              <a:t>Arbeta aktivt för en sund ekonomi och förvalta föreningens resurser (pengar och material) genom att arbeta långsiktigt.</a:t>
            </a:r>
          </a:p>
          <a:p>
            <a:pPr lvl="0"/>
            <a:r>
              <a:rPr lang="sv-SE" sz="1400" dirty="0"/>
              <a:t>Aktivt arbeta för att motverka mobbning, rasism, dopning, droger och fusk</a:t>
            </a:r>
          </a:p>
        </p:txBody>
      </p:sp>
      <p:sp>
        <p:nvSpPr>
          <p:cNvPr id="4" name="Platshållare för sidfot 3"/>
          <p:cNvSpPr>
            <a:spLocks noGrp="1"/>
          </p:cNvSpPr>
          <p:nvPr>
            <p:ph type="ftr" sz="quarter" idx="11"/>
          </p:nvPr>
        </p:nvSpPr>
        <p:spPr/>
        <p:txBody>
          <a:bodyPr/>
          <a:lstStyle/>
          <a:p>
            <a:r>
              <a:rPr lang="sv-SE"/>
              <a:t>onsalainnebandy.se</a:t>
            </a:r>
          </a:p>
        </p:txBody>
      </p:sp>
    </p:spTree>
    <p:extLst>
      <p:ext uri="{BB962C8B-B14F-4D97-AF65-F5344CB8AC3E}">
        <p14:creationId xmlns:p14="http://schemas.microsoft.com/office/powerpoint/2010/main" val="576744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Rättigheter och skyldigheter</a:t>
            </a:r>
          </a:p>
        </p:txBody>
      </p:sp>
      <p:sp>
        <p:nvSpPr>
          <p:cNvPr id="3" name="Platshållare för innehåll 2"/>
          <p:cNvSpPr>
            <a:spLocks noGrp="1"/>
          </p:cNvSpPr>
          <p:nvPr>
            <p:ph idx="1"/>
          </p:nvPr>
        </p:nvSpPr>
        <p:spPr>
          <a:xfrm>
            <a:off x="992540" y="1347614"/>
            <a:ext cx="7427168" cy="2016224"/>
          </a:xfrm>
        </p:spPr>
        <p:txBody>
          <a:bodyPr>
            <a:normAutofit/>
          </a:bodyPr>
          <a:lstStyle/>
          <a:p>
            <a:pPr marL="0" indent="0" algn="r">
              <a:buNone/>
            </a:pPr>
            <a:r>
              <a:rPr lang="sv-SE" sz="2400" dirty="0"/>
              <a:t>Onsala Innebandy bedrivs som en ideell förening. Det innebär att alla arbetar på sin fritid, vilket gör det nödvändigt att vi alla hjälps åt</a:t>
            </a:r>
            <a:r>
              <a:rPr lang="sv-SE" dirty="0"/>
              <a:t>.</a:t>
            </a:r>
          </a:p>
        </p:txBody>
      </p:sp>
      <p:sp>
        <p:nvSpPr>
          <p:cNvPr id="4" name="Platshållare för sidfot 3"/>
          <p:cNvSpPr>
            <a:spLocks noGrp="1"/>
          </p:cNvSpPr>
          <p:nvPr>
            <p:ph type="ftr" sz="quarter" idx="11"/>
          </p:nvPr>
        </p:nvSpPr>
        <p:spPr>
          <a:xfrm>
            <a:off x="4860034" y="4800599"/>
            <a:ext cx="2895600" cy="273844"/>
          </a:xfrm>
        </p:spPr>
        <p:txBody>
          <a:bodyPr/>
          <a:lstStyle/>
          <a:p>
            <a:r>
              <a:rPr lang="sv-SE" dirty="0" err="1"/>
              <a:t>onsalainnebandy.se</a:t>
            </a:r>
            <a:endParaRPr lang="sv-SE" dirty="0"/>
          </a:p>
        </p:txBody>
      </p:sp>
      <p:pic>
        <p:nvPicPr>
          <p:cNvPr id="5" name="Bild 3"/>
          <p:cNvPicPr/>
          <p:nvPr/>
        </p:nvPicPr>
        <p:blipFill>
          <a:blip r:embed="rId2" cstate="print">
            <a:extLst>
              <a:ext uri="{28A0092B-C50C-407E-A947-70E740481C1C}">
                <a14:useLocalDpi xmlns:a14="http://schemas.microsoft.com/office/drawing/2010/main"/>
              </a:ext>
            </a:extLst>
          </a:blip>
          <a:srcRect/>
          <a:stretch>
            <a:fillRect/>
          </a:stretch>
        </p:blipFill>
        <p:spPr bwMode="auto">
          <a:xfrm rot="20958562">
            <a:off x="231574" y="2403902"/>
            <a:ext cx="3856315" cy="2474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rot lat="0" lon="0" rev="21120000"/>
            </a:camera>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3602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Vad får man?</a:t>
            </a:r>
          </a:p>
        </p:txBody>
      </p:sp>
      <p:sp>
        <p:nvSpPr>
          <p:cNvPr id="3" name="Platshållare för innehåll 2"/>
          <p:cNvSpPr>
            <a:spLocks noGrp="1"/>
          </p:cNvSpPr>
          <p:nvPr>
            <p:ph idx="1"/>
          </p:nvPr>
        </p:nvSpPr>
        <p:spPr>
          <a:xfrm>
            <a:off x="443206" y="1491630"/>
            <a:ext cx="8229600" cy="2811759"/>
          </a:xfrm>
        </p:spPr>
        <p:txBody>
          <a:bodyPr>
            <a:normAutofit/>
          </a:bodyPr>
          <a:lstStyle/>
          <a:p>
            <a:r>
              <a:rPr lang="sv-SE" sz="2000" dirty="0"/>
              <a:t>Deltagande i träning och matchspel, cuper och träningsläger (ibland associerat med en extra kostnad)</a:t>
            </a:r>
          </a:p>
          <a:p>
            <a:r>
              <a:rPr lang="sv-SE" sz="2000" dirty="0"/>
              <a:t>Strumpor och vattenflaska</a:t>
            </a:r>
          </a:p>
          <a:p>
            <a:r>
              <a:rPr lang="sv-SE" sz="2000" dirty="0"/>
              <a:t>Försäkring via Svenska Innebandyförbundet och Folksam vid match och träning samt vid resa till/från dessa aktiviteter</a:t>
            </a:r>
          </a:p>
          <a:p>
            <a:r>
              <a:rPr lang="sv-SE" sz="2000" dirty="0"/>
              <a:t>Rabatt på produkter hos Innebandykungen</a:t>
            </a:r>
          </a:p>
          <a:p>
            <a:r>
              <a:rPr lang="sv-SE" sz="2000" dirty="0"/>
              <a:t>Lån av matchställ</a:t>
            </a:r>
          </a:p>
          <a:p>
            <a:endParaRPr lang="sv-SE" dirty="0"/>
          </a:p>
        </p:txBody>
      </p:sp>
      <p:sp>
        <p:nvSpPr>
          <p:cNvPr id="4" name="Platshållare för sidfot 3"/>
          <p:cNvSpPr>
            <a:spLocks noGrp="1"/>
          </p:cNvSpPr>
          <p:nvPr>
            <p:ph type="ftr" sz="quarter" idx="11"/>
          </p:nvPr>
        </p:nvSpPr>
        <p:spPr/>
        <p:txBody>
          <a:bodyPr/>
          <a:lstStyle/>
          <a:p>
            <a:r>
              <a:rPr lang="sv-SE"/>
              <a:t>onsalainnebandy.se</a:t>
            </a:r>
          </a:p>
        </p:txBody>
      </p:sp>
    </p:spTree>
    <p:extLst>
      <p:ext uri="{BB962C8B-B14F-4D97-AF65-F5344CB8AC3E}">
        <p14:creationId xmlns:p14="http://schemas.microsoft.com/office/powerpoint/2010/main" val="4074087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Vad behöver man hjälpa till med?</a:t>
            </a:r>
          </a:p>
        </p:txBody>
      </p:sp>
      <p:sp>
        <p:nvSpPr>
          <p:cNvPr id="3" name="Platshållare för innehåll 2"/>
          <p:cNvSpPr>
            <a:spLocks noGrp="1"/>
          </p:cNvSpPr>
          <p:nvPr>
            <p:ph idx="1"/>
          </p:nvPr>
        </p:nvSpPr>
        <p:spPr>
          <a:xfrm>
            <a:off x="457200" y="1203599"/>
            <a:ext cx="8229600" cy="3563664"/>
          </a:xfrm>
        </p:spPr>
        <p:txBody>
          <a:bodyPr>
            <a:normAutofit lnSpcReduction="10000"/>
          </a:bodyPr>
          <a:lstStyle/>
          <a:p>
            <a:pPr marL="0" indent="0">
              <a:buNone/>
            </a:pPr>
            <a:r>
              <a:rPr lang="sv-SE" sz="1100" b="1" dirty="0"/>
              <a:t>Ta plats i föreningen som tränare, lagledare, styrelseledamot, representant i valberedning</a:t>
            </a:r>
            <a:br>
              <a:rPr lang="sv-SE" sz="1100" b="1" dirty="0"/>
            </a:br>
            <a:r>
              <a:rPr lang="sv-SE" sz="1100" dirty="0"/>
              <a:t>I föreningen finns en rad roller som behövs för att få allt att fungera. Utan ett ideellt engagemang skulle vår föreningen inte kunnat nå de senaste årens framgångar med en fantastisk utveckling på barn-/ungdomssidan och i seniorverksamheten.  Ert engagemang behövs i de olika lagen och på föreningsnivå.</a:t>
            </a:r>
          </a:p>
          <a:p>
            <a:pPr marL="0" indent="0">
              <a:buNone/>
            </a:pPr>
            <a:endParaRPr lang="sv-SE" sz="1100" b="1" dirty="0"/>
          </a:p>
          <a:p>
            <a:pPr marL="0" indent="0">
              <a:buNone/>
            </a:pPr>
            <a:r>
              <a:rPr lang="sv-SE" sz="1100" b="1" dirty="0"/>
              <a:t>Försäljning av olika produkter</a:t>
            </a:r>
            <a:br>
              <a:rPr lang="sv-SE" sz="1100" b="1" dirty="0"/>
            </a:br>
            <a:r>
              <a:rPr lang="sv-SE" sz="1100" dirty="0"/>
              <a:t>Under året genomförs försäljning av olika produkter för att kunna få ihop föreningens budget. Att avstå att bidra i en sådan försäljning innebär att en extra avgift behöver betalas (se separat dokument).</a:t>
            </a:r>
          </a:p>
          <a:p>
            <a:pPr marL="0" indent="0">
              <a:buNone/>
            </a:pPr>
            <a:endParaRPr lang="sv-SE" sz="1100" b="1" dirty="0"/>
          </a:p>
          <a:p>
            <a:pPr marL="0" indent="0">
              <a:buNone/>
            </a:pPr>
            <a:r>
              <a:rPr lang="sv-SE" sz="1100" b="1" dirty="0"/>
              <a:t>Kiosk, matchvärd och evenemang </a:t>
            </a:r>
          </a:p>
          <a:p>
            <a:pPr marL="0" indent="0">
              <a:spcBef>
                <a:spcPts val="0"/>
              </a:spcBef>
              <a:spcAft>
                <a:spcPts val="1200"/>
              </a:spcAft>
              <a:buNone/>
            </a:pPr>
            <a:r>
              <a:rPr lang="sv-SE" sz="1100" dirty="0"/>
              <a:t>Varje aktiv spelare skall under sitt lags cafévecka /-or bemanna caféet på </a:t>
            </a:r>
            <a:r>
              <a:rPr lang="sv-SE" sz="1100" dirty="0" err="1"/>
              <a:t>Presse</a:t>
            </a:r>
            <a:r>
              <a:rPr lang="sv-SE" sz="1100" dirty="0"/>
              <a:t> (vår hemmahall). </a:t>
            </a:r>
            <a:br>
              <a:rPr lang="sv-SE" sz="1100" dirty="0"/>
            </a:br>
            <a:r>
              <a:rPr lang="sv-SE" sz="1100" dirty="0"/>
              <a:t>Detta innebär för enskilda medlemmar (eller målman till medlemmar) ca 1-2 tillfällen per säsong.  Minst 1 vuxen ska vara på plats. </a:t>
            </a:r>
          </a:p>
          <a:p>
            <a:pPr marL="0" indent="0">
              <a:buNone/>
            </a:pPr>
            <a:r>
              <a:rPr lang="sv-SE" sz="1100" b="1" dirty="0"/>
              <a:t>Egna arrangemang</a:t>
            </a:r>
          </a:p>
          <a:p>
            <a:pPr marL="0" indent="0">
              <a:spcBef>
                <a:spcPts val="0"/>
              </a:spcBef>
              <a:spcAft>
                <a:spcPts val="1200"/>
              </a:spcAft>
              <a:buNone/>
            </a:pPr>
            <a:r>
              <a:rPr lang="sv-SE" sz="1100" dirty="0"/>
              <a:t>Alla ungdomslag tilldelas en uppgift under eventet. Varje lag utser en ansvarig som också ingår i planeringsgruppen. Alla lag och dess medlemmar är skyldiga att hjälpa till. Dam och herrlagen är med och representerar klubben genom att delta i uppgifter.  Arrangemang, genererar betydande medel till klubben och är viktiga för klubbens verksamhet. </a:t>
            </a:r>
          </a:p>
          <a:p>
            <a:pPr marL="0" indent="0">
              <a:buNone/>
            </a:pPr>
            <a:r>
              <a:rPr lang="sv-SE" sz="1100" b="1" dirty="0"/>
              <a:t>I det egna laget</a:t>
            </a:r>
          </a:p>
          <a:p>
            <a:pPr marL="0" indent="0">
              <a:buNone/>
            </a:pPr>
            <a:r>
              <a:rPr lang="sv-SE" sz="1100" dirty="0"/>
              <a:t>Varje lag beslutar om vilken typ av aktiviteter man vill arrangera för att få in pengar till lagkassan för ex. läger, cuper osv</a:t>
            </a:r>
          </a:p>
        </p:txBody>
      </p:sp>
      <p:sp>
        <p:nvSpPr>
          <p:cNvPr id="4" name="Platshållare för sidfot 3"/>
          <p:cNvSpPr>
            <a:spLocks noGrp="1"/>
          </p:cNvSpPr>
          <p:nvPr>
            <p:ph type="ftr" sz="quarter" idx="11"/>
          </p:nvPr>
        </p:nvSpPr>
        <p:spPr/>
        <p:txBody>
          <a:bodyPr/>
          <a:lstStyle/>
          <a:p>
            <a:r>
              <a:rPr lang="sv-SE" dirty="0" err="1"/>
              <a:t>onsalainnebandy.se</a:t>
            </a:r>
            <a:endParaRPr lang="sv-SE" dirty="0"/>
          </a:p>
        </p:txBody>
      </p:sp>
    </p:spTree>
    <p:extLst>
      <p:ext uri="{BB962C8B-B14F-4D97-AF65-F5344CB8AC3E}">
        <p14:creationId xmlns:p14="http://schemas.microsoft.com/office/powerpoint/2010/main" val="908157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r>
              <a:rPr lang="sv-SE" dirty="0"/>
              <a:t>Föräldragrupp kring laget</a:t>
            </a:r>
          </a:p>
          <a:p>
            <a:r>
              <a:rPr lang="sv-SE" dirty="0"/>
              <a:t>Matchvärd med caféansvar</a:t>
            </a:r>
          </a:p>
          <a:p>
            <a:r>
              <a:rPr lang="sv-SE" dirty="0"/>
              <a:t>Arrangemang </a:t>
            </a:r>
          </a:p>
          <a:p>
            <a:r>
              <a:rPr lang="sv-SE" dirty="0"/>
              <a:t>Sponsring</a:t>
            </a:r>
          </a:p>
        </p:txBody>
      </p:sp>
      <p:sp>
        <p:nvSpPr>
          <p:cNvPr id="4" name="Platshållare för sidfot 3"/>
          <p:cNvSpPr>
            <a:spLocks noGrp="1"/>
          </p:cNvSpPr>
          <p:nvPr>
            <p:ph type="ftr" sz="quarter" idx="11"/>
          </p:nvPr>
        </p:nvSpPr>
        <p:spPr/>
        <p:txBody>
          <a:bodyPr/>
          <a:lstStyle/>
          <a:p>
            <a:r>
              <a:rPr lang="sv-SE"/>
              <a:t>onsalainnebandy.se</a:t>
            </a:r>
          </a:p>
        </p:txBody>
      </p:sp>
    </p:spTree>
    <p:extLst>
      <p:ext uri="{BB962C8B-B14F-4D97-AF65-F5344CB8AC3E}">
        <p14:creationId xmlns:p14="http://schemas.microsoft.com/office/powerpoint/2010/main" val="4023196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Onsala Runt 2019</a:t>
            </a:r>
          </a:p>
        </p:txBody>
      </p:sp>
      <p:sp>
        <p:nvSpPr>
          <p:cNvPr id="4" name="Platshållare för sidfot 3"/>
          <p:cNvSpPr>
            <a:spLocks noGrp="1"/>
          </p:cNvSpPr>
          <p:nvPr>
            <p:ph type="ftr" sz="quarter" idx="11"/>
          </p:nvPr>
        </p:nvSpPr>
        <p:spPr/>
        <p:txBody>
          <a:bodyPr/>
          <a:lstStyle/>
          <a:p>
            <a:r>
              <a:rPr lang="sv-SE" dirty="0"/>
              <a:t>onsalainnebandy.se</a:t>
            </a:r>
          </a:p>
        </p:txBody>
      </p:sp>
      <p:sp>
        <p:nvSpPr>
          <p:cNvPr id="5" name="Platshållare för innehåll 4"/>
          <p:cNvSpPr>
            <a:spLocks noGrp="1"/>
          </p:cNvSpPr>
          <p:nvPr>
            <p:ph idx="1"/>
          </p:nvPr>
        </p:nvSpPr>
        <p:spPr>
          <a:xfrm>
            <a:off x="457200" y="3457724"/>
            <a:ext cx="3538735" cy="1634306"/>
          </a:xfrm>
        </p:spPr>
        <p:txBody>
          <a:bodyPr vert="horz" lIns="91440" tIns="45720" rIns="91440" bIns="45720" rtlCol="0" anchor="t">
            <a:normAutofit/>
          </a:bodyPr>
          <a:lstStyle/>
          <a:p>
            <a:pPr marL="0" indent="0">
              <a:buNone/>
            </a:pPr>
            <a:r>
              <a:rPr lang="sv-SE" sz="1600" b="1" dirty="0"/>
              <a:t>11/5, 2019 – Onsala Runt</a:t>
            </a:r>
          </a:p>
          <a:p>
            <a:r>
              <a:rPr lang="sv-SE" sz="1200" dirty="0"/>
              <a:t>Drygt 500 löpare (450 </a:t>
            </a:r>
            <a:r>
              <a:rPr lang="sv-SE" sz="1200" dirty="0" err="1"/>
              <a:t>st</a:t>
            </a:r>
            <a:r>
              <a:rPr lang="sv-SE" sz="1200" dirty="0"/>
              <a:t> 2018)</a:t>
            </a:r>
          </a:p>
          <a:p>
            <a:r>
              <a:rPr lang="sv-SE" sz="1200" dirty="0"/>
              <a:t>60-70 funktionärer</a:t>
            </a:r>
          </a:p>
          <a:p>
            <a:r>
              <a:rPr lang="sv-SE" sz="1200" dirty="0"/>
              <a:t>20 sponsorer/aktörer involverade</a:t>
            </a:r>
          </a:p>
          <a:p>
            <a:r>
              <a:rPr lang="sv-SE" sz="1200" dirty="0"/>
              <a:t>Mycket positiv respons från löpare om banorna   och arrangemanget i sin helhet.</a:t>
            </a:r>
          </a:p>
        </p:txBody>
      </p:sp>
      <p:sp>
        <p:nvSpPr>
          <p:cNvPr id="6" name="Rektangel 5"/>
          <p:cNvSpPr/>
          <p:nvPr/>
        </p:nvSpPr>
        <p:spPr>
          <a:xfrm>
            <a:off x="4479667" y="2387084"/>
            <a:ext cx="184666" cy="369332"/>
          </a:xfrm>
          <a:prstGeom prst="rect">
            <a:avLst/>
          </a:prstGeom>
        </p:spPr>
        <p:txBody>
          <a:bodyPr wrap="none">
            <a:spAutoFit/>
          </a:bodyPr>
          <a:lstStyle/>
          <a:p>
            <a:r>
              <a:rPr lang="sv-SE" dirty="0"/>
              <a:t> </a:t>
            </a:r>
          </a:p>
        </p:txBody>
      </p:sp>
      <p:sp>
        <p:nvSpPr>
          <p:cNvPr id="7" name="Rektangel 6"/>
          <p:cNvSpPr/>
          <p:nvPr/>
        </p:nvSpPr>
        <p:spPr>
          <a:xfrm>
            <a:off x="4479667" y="2387084"/>
            <a:ext cx="184666" cy="369332"/>
          </a:xfrm>
          <a:prstGeom prst="rect">
            <a:avLst/>
          </a:prstGeom>
        </p:spPr>
        <p:txBody>
          <a:bodyPr wrap="none">
            <a:spAutoFit/>
          </a:bodyPr>
          <a:lstStyle/>
          <a:p>
            <a:r>
              <a:rPr lang="sv-SE" dirty="0"/>
              <a:t> </a:t>
            </a:r>
          </a:p>
        </p:txBody>
      </p:sp>
      <p:pic>
        <p:nvPicPr>
          <p:cNvPr id="8" name="Picture 3" descr="D:\Users\Pierre\Dokument\Onsala Innebandy\OnsalaRunt files\templates\headeroibk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05174"/>
            <a:ext cx="9144000" cy="234858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ruta 8"/>
          <p:cNvSpPr txBox="1"/>
          <p:nvPr/>
        </p:nvSpPr>
        <p:spPr>
          <a:xfrm>
            <a:off x="4139952" y="3435846"/>
            <a:ext cx="4608512" cy="1261884"/>
          </a:xfrm>
          <a:prstGeom prst="rect">
            <a:avLst/>
          </a:prstGeom>
          <a:noFill/>
        </p:spPr>
        <p:txBody>
          <a:bodyPr wrap="square" rtlCol="0">
            <a:spAutoFit/>
          </a:bodyPr>
          <a:lstStyle/>
          <a:p>
            <a:r>
              <a:rPr lang="sv-SE" sz="1600" b="1" dirty="0"/>
              <a:t>Värdeutveckling:</a:t>
            </a:r>
          </a:p>
          <a:p>
            <a:pPr marL="171450" indent="-171450">
              <a:buFont typeface="Arial" panose="020B0604020202020204" pitchFamily="34" charset="0"/>
              <a:buChar char="•"/>
            </a:pPr>
            <a:r>
              <a:rPr lang="sv-SE" sz="1200" dirty="0"/>
              <a:t>Netto, ca  50 000 kr till OIBK</a:t>
            </a:r>
          </a:p>
          <a:p>
            <a:pPr marL="171450" indent="-171450">
              <a:buFont typeface="Arial" panose="020B0604020202020204" pitchFamily="34" charset="0"/>
              <a:buChar char="•"/>
            </a:pPr>
            <a:r>
              <a:rPr lang="sv-SE" sz="1200" dirty="0"/>
              <a:t>12 000 kr till Majblomman i Onsala</a:t>
            </a:r>
          </a:p>
          <a:p>
            <a:pPr marL="171450" indent="-171450">
              <a:buFont typeface="Arial" panose="020B0604020202020204" pitchFamily="34" charset="0"/>
              <a:buChar char="•"/>
            </a:pPr>
            <a:r>
              <a:rPr lang="sv-SE" sz="1200" dirty="0" err="1"/>
              <a:t>OIBK:s</a:t>
            </a:r>
            <a:r>
              <a:rPr lang="sv-SE" sz="1200" dirty="0"/>
              <a:t> varumärke positivt påverkat</a:t>
            </a:r>
          </a:p>
          <a:p>
            <a:pPr marL="171450" indent="-171450">
              <a:buFont typeface="Arial" panose="020B0604020202020204" pitchFamily="34" charset="0"/>
              <a:buChar char="•"/>
            </a:pPr>
            <a:r>
              <a:rPr lang="sv-SE" sz="1200" dirty="0"/>
              <a:t>Media och medarrangörer väldigt positiva</a:t>
            </a:r>
          </a:p>
          <a:p>
            <a:pPr marL="171450" indent="-171450">
              <a:buFont typeface="Arial" panose="020B0604020202020204" pitchFamily="34" charset="0"/>
              <a:buChar char="•"/>
            </a:pPr>
            <a:r>
              <a:rPr lang="sv-SE" sz="1200" dirty="0"/>
              <a:t>Bra plattform för samarbeten och sponsring</a:t>
            </a:r>
          </a:p>
        </p:txBody>
      </p:sp>
    </p:spTree>
    <p:extLst>
      <p:ext uri="{BB962C8B-B14F-4D97-AF65-F5344CB8AC3E}">
        <p14:creationId xmlns:p14="http://schemas.microsoft.com/office/powerpoint/2010/main" val="3121056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Våra hallar</a:t>
            </a:r>
          </a:p>
        </p:txBody>
      </p:sp>
      <p:sp>
        <p:nvSpPr>
          <p:cNvPr id="3" name="Platshållare för innehåll 2"/>
          <p:cNvSpPr>
            <a:spLocks noGrp="1"/>
          </p:cNvSpPr>
          <p:nvPr>
            <p:ph idx="1"/>
          </p:nvPr>
        </p:nvSpPr>
        <p:spPr/>
        <p:txBody>
          <a:bodyPr/>
          <a:lstStyle/>
          <a:p>
            <a:pPr marL="0" indent="0" algn="ctr">
              <a:buNone/>
            </a:pPr>
            <a:endParaRPr lang="sv-SE" b="1" dirty="0"/>
          </a:p>
          <a:p>
            <a:pPr marL="0" indent="0" algn="ctr">
              <a:buNone/>
            </a:pPr>
            <a:r>
              <a:rPr lang="sv-SE" b="1" dirty="0"/>
              <a:t>Presseskolans idrottshall</a:t>
            </a:r>
            <a:r>
              <a:rPr lang="sv-SE" dirty="0"/>
              <a:t>, Linnekullevägen 3</a:t>
            </a:r>
            <a:br>
              <a:rPr lang="sv-SE" dirty="0"/>
            </a:br>
            <a:r>
              <a:rPr lang="sv-SE" b="1" dirty="0"/>
              <a:t>Kapareskolans idrottshall</a:t>
            </a:r>
            <a:r>
              <a:rPr lang="sv-SE" dirty="0"/>
              <a:t>, </a:t>
            </a:r>
            <a:r>
              <a:rPr lang="sv-SE" dirty="0" err="1"/>
              <a:t>Håkullavägen</a:t>
            </a:r>
            <a:r>
              <a:rPr lang="sv-SE" dirty="0"/>
              <a:t> 43</a:t>
            </a:r>
            <a:br>
              <a:rPr lang="sv-SE" dirty="0"/>
            </a:br>
            <a:r>
              <a:rPr lang="sv-SE" dirty="0"/>
              <a:t> </a:t>
            </a:r>
            <a:r>
              <a:rPr lang="sv-SE" b="1" dirty="0" err="1"/>
              <a:t>Rydets</a:t>
            </a:r>
            <a:r>
              <a:rPr lang="sv-SE" b="1" dirty="0"/>
              <a:t> idrottshall</a:t>
            </a:r>
            <a:r>
              <a:rPr lang="sv-SE" dirty="0"/>
              <a:t>, Gathes väg 110</a:t>
            </a:r>
          </a:p>
          <a:p>
            <a:pPr marL="0" indent="0" algn="ctr">
              <a:buNone/>
            </a:pPr>
            <a:r>
              <a:rPr lang="sv-SE" b="1" dirty="0"/>
              <a:t>Vallda idrottshall</a:t>
            </a:r>
            <a:r>
              <a:rPr lang="sv-SE" dirty="0"/>
              <a:t>, Sporthallsvägen 30</a:t>
            </a:r>
          </a:p>
          <a:p>
            <a:endParaRPr lang="sv-SE" dirty="0"/>
          </a:p>
        </p:txBody>
      </p:sp>
      <p:sp>
        <p:nvSpPr>
          <p:cNvPr id="4" name="Platshållare för sidfot 3"/>
          <p:cNvSpPr>
            <a:spLocks noGrp="1"/>
          </p:cNvSpPr>
          <p:nvPr>
            <p:ph type="ftr" sz="quarter" idx="11"/>
          </p:nvPr>
        </p:nvSpPr>
        <p:spPr/>
        <p:txBody>
          <a:bodyPr/>
          <a:lstStyle/>
          <a:p>
            <a:r>
              <a:rPr lang="sv-SE"/>
              <a:t>onsalainnebandy.se</a:t>
            </a:r>
          </a:p>
        </p:txBody>
      </p:sp>
    </p:spTree>
    <p:extLst>
      <p:ext uri="{BB962C8B-B14F-4D97-AF65-F5344CB8AC3E}">
        <p14:creationId xmlns:p14="http://schemas.microsoft.com/office/powerpoint/2010/main" val="3258766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91232" y="1372791"/>
            <a:ext cx="8229600" cy="3394472"/>
          </a:xfrm>
        </p:spPr>
        <p:txBody>
          <a:bodyPr>
            <a:normAutofit/>
          </a:bodyPr>
          <a:lstStyle/>
          <a:p>
            <a:pPr marL="0" indent="0" algn="ctr" fontAlgn="ctr">
              <a:buNone/>
            </a:pPr>
            <a:r>
              <a:rPr lang="sv-SE" sz="2400" b="1" dirty="0"/>
              <a:t>Onsala Innebandyklubb</a:t>
            </a:r>
            <a:endParaRPr lang="sv-SE" sz="2400" dirty="0"/>
          </a:p>
          <a:p>
            <a:pPr marL="0" indent="0" algn="ctr" fontAlgn="ctr">
              <a:buNone/>
            </a:pPr>
            <a:r>
              <a:rPr lang="sv-SE" sz="2400" dirty="0" err="1"/>
              <a:t>Rydets</a:t>
            </a:r>
            <a:r>
              <a:rPr lang="sv-SE" sz="2400" dirty="0"/>
              <a:t> idrottshall</a:t>
            </a:r>
            <a:br>
              <a:rPr lang="sv-SE" sz="2400" dirty="0"/>
            </a:br>
            <a:r>
              <a:rPr lang="sv-SE" sz="2400" dirty="0"/>
              <a:t>Gathes väg 110</a:t>
            </a:r>
          </a:p>
          <a:p>
            <a:pPr marL="0" indent="0" algn="ctr" fontAlgn="ctr">
              <a:buNone/>
            </a:pPr>
            <a:r>
              <a:rPr lang="sv-SE" sz="2400" dirty="0"/>
              <a:t>439 91 Onsala</a:t>
            </a:r>
          </a:p>
          <a:p>
            <a:pPr marL="0" indent="0" algn="ctr" fontAlgn="ctr">
              <a:buNone/>
            </a:pPr>
            <a:r>
              <a:rPr lang="sv-SE" sz="2400" dirty="0"/>
              <a:t> </a:t>
            </a:r>
          </a:p>
          <a:p>
            <a:pPr marL="0" indent="0" algn="ctr" fontAlgn="ctr">
              <a:buNone/>
            </a:pPr>
            <a:r>
              <a:rPr lang="sv-SE" sz="2400" u="sng" dirty="0">
                <a:hlinkClick r:id="rId2"/>
              </a:rPr>
              <a:t>info@onsalainnebandy.se</a:t>
            </a:r>
            <a:endParaRPr lang="sv-SE" sz="2400" dirty="0"/>
          </a:p>
          <a:p>
            <a:pPr marL="0" indent="0" algn="ctr" fontAlgn="ctr">
              <a:buNone/>
            </a:pPr>
            <a:r>
              <a:rPr lang="sv-SE" sz="2400" u="sng" dirty="0">
                <a:hlinkClick r:id="rId3"/>
              </a:rPr>
              <a:t>www.onsalainnebandy.se</a:t>
            </a:r>
            <a:endParaRPr lang="sv-SE" sz="2400" dirty="0"/>
          </a:p>
          <a:p>
            <a:endParaRPr lang="sv-SE" dirty="0"/>
          </a:p>
        </p:txBody>
      </p:sp>
      <p:sp>
        <p:nvSpPr>
          <p:cNvPr id="4" name="Platshållare för sidfot 3"/>
          <p:cNvSpPr>
            <a:spLocks noGrp="1"/>
          </p:cNvSpPr>
          <p:nvPr>
            <p:ph type="ftr" sz="quarter" idx="11"/>
          </p:nvPr>
        </p:nvSpPr>
        <p:spPr/>
        <p:txBody>
          <a:bodyPr/>
          <a:lstStyle/>
          <a:p>
            <a:r>
              <a:rPr lang="sv-SE"/>
              <a:t>onsalainnebandy.se</a:t>
            </a:r>
          </a:p>
        </p:txBody>
      </p:sp>
      <p:sp>
        <p:nvSpPr>
          <p:cNvPr id="6" name="Rubrik 1"/>
          <p:cNvSpPr>
            <a:spLocks noGrp="1"/>
          </p:cNvSpPr>
          <p:nvPr>
            <p:ph type="title"/>
          </p:nvPr>
        </p:nvSpPr>
        <p:spPr>
          <a:xfrm>
            <a:off x="457200" y="205979"/>
            <a:ext cx="8229600" cy="857250"/>
          </a:xfrm>
        </p:spPr>
        <p:txBody>
          <a:bodyPr/>
          <a:lstStyle/>
          <a:p>
            <a:r>
              <a:rPr lang="sv-SE" dirty="0"/>
              <a:t>Kontakt </a:t>
            </a:r>
          </a:p>
        </p:txBody>
      </p:sp>
    </p:spTree>
    <p:extLst>
      <p:ext uri="{BB962C8B-B14F-4D97-AF65-F5344CB8AC3E}">
        <p14:creationId xmlns:p14="http://schemas.microsoft.com/office/powerpoint/2010/main" val="3162056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dirty="0"/>
              <a:t>Onsalaspelen 2018</a:t>
            </a:r>
          </a:p>
        </p:txBody>
      </p:sp>
      <p:pic>
        <p:nvPicPr>
          <p:cNvPr id="10" name="Platshållare för innehåll 9">
            <a:extLst>
              <a:ext uri="{FF2B5EF4-FFF2-40B4-BE49-F238E27FC236}">
                <a16:creationId xmlns:a16="http://schemas.microsoft.com/office/drawing/2014/main" id="{A0805743-E1EA-47BE-BDE5-E66986F48B64}"/>
              </a:ext>
            </a:extLst>
          </p:cNvPr>
          <p:cNvPicPr>
            <a:picLocks noGrp="1" noChangeAspect="1"/>
          </p:cNvPicPr>
          <p:nvPr>
            <p:ph idx="1"/>
          </p:nvPr>
        </p:nvPicPr>
        <p:blipFill rotWithShape="1">
          <a:blip r:embed="rId2"/>
          <a:srcRect t="19068" b="19068"/>
          <a:stretch/>
        </p:blipFill>
        <p:spPr>
          <a:xfrm>
            <a:off x="395536" y="1344167"/>
            <a:ext cx="7864326" cy="3243807"/>
          </a:xfrm>
          <a:prstGeom prst="rect">
            <a:avLst/>
          </a:prstGeom>
        </p:spPr>
      </p:pic>
      <p:sp>
        <p:nvSpPr>
          <p:cNvPr id="4" name="Platshållare för sidfot 3"/>
          <p:cNvSpPr>
            <a:spLocks noGrp="1"/>
          </p:cNvSpPr>
          <p:nvPr>
            <p:ph type="ftr" sz="quarter" idx="11"/>
          </p:nvPr>
        </p:nvSpPr>
        <p:spPr/>
        <p:txBody>
          <a:bodyPr/>
          <a:lstStyle/>
          <a:p>
            <a:r>
              <a:rPr lang="sv-SE" dirty="0" err="1"/>
              <a:t>onsalainnebandy.se</a:t>
            </a:r>
            <a:endParaRPr lang="sv-SE" dirty="0"/>
          </a:p>
        </p:txBody>
      </p:sp>
    </p:spTree>
    <p:extLst>
      <p:ext uri="{BB962C8B-B14F-4D97-AF65-F5344CB8AC3E}">
        <p14:creationId xmlns:p14="http://schemas.microsoft.com/office/powerpoint/2010/main" val="12610644"/>
      </p:ext>
    </p:extLst>
  </p:cSld>
  <p:clrMapOvr>
    <a:masterClrMapping/>
  </p:clrMapOvr>
</p:sld>
</file>

<file path=ppt/theme/theme1.xml><?xml version="1.0" encoding="utf-8"?>
<a:theme xmlns:a="http://schemas.openxmlformats.org/drawingml/2006/main" name="Onsala Inneban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24045</TotalTime>
  <Words>876</Words>
  <Application>Microsoft Macintosh PowerPoint</Application>
  <PresentationFormat>Bildspel på skärmen (16:9)</PresentationFormat>
  <Paragraphs>90</Paragraphs>
  <Slides>13</Slides>
  <Notes>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13</vt:i4>
      </vt:variant>
    </vt:vector>
  </HeadingPairs>
  <TitlesOfParts>
    <vt:vector size="17" baseType="lpstr">
      <vt:lpstr>Arial</vt:lpstr>
      <vt:lpstr>Calibri</vt:lpstr>
      <vt:lpstr>SignPainter-HouseScript</vt:lpstr>
      <vt:lpstr>Onsala Innebandy</vt:lpstr>
      <vt:lpstr>Onsala Innebandy </vt:lpstr>
      <vt:lpstr>PowerPoint-presentation</vt:lpstr>
      <vt:lpstr>Onsala Innebandy</vt:lpstr>
      <vt:lpstr>Våra värden</vt:lpstr>
      <vt:lpstr>Vår policy – Den rosa tråden…</vt:lpstr>
      <vt:lpstr>Rättigheter och skyldigheter</vt:lpstr>
      <vt:lpstr>Vad får man?</vt:lpstr>
      <vt:lpstr>Vad behöver man hjälpa till med?</vt:lpstr>
      <vt:lpstr>PowerPoint-presentation</vt:lpstr>
      <vt:lpstr>Onsala Runt 2019</vt:lpstr>
      <vt:lpstr>Våra hallar</vt:lpstr>
      <vt:lpstr>Kontakt </vt:lpstr>
      <vt:lpstr>Onsalaspelen 2018</vt:lpstr>
    </vt:vector>
  </TitlesOfParts>
  <Company>GU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Onsala Innebandy Årsmöte 2016/2017</dc:title>
  <dc:creator>Johanna Blomstrand</dc:creator>
  <cp:lastModifiedBy>Jonas Landgren</cp:lastModifiedBy>
  <cp:revision>884</cp:revision>
  <dcterms:created xsi:type="dcterms:W3CDTF">2017-05-19T18:26:09Z</dcterms:created>
  <dcterms:modified xsi:type="dcterms:W3CDTF">2022-09-12T16:31:34Z</dcterms:modified>
</cp:coreProperties>
</file>