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00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77"/>
    <p:restoredTop sz="94462"/>
  </p:normalViewPr>
  <p:slideViewPr>
    <p:cSldViewPr snapToGrid="0" snapToObjects="1">
      <p:cViewPr varScale="1">
        <p:scale>
          <a:sx n="107" d="100"/>
          <a:sy n="107" d="100"/>
        </p:scale>
        <p:origin x="960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4388B-013E-6C4B-9A86-003AF867E69D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53D0C7-A161-8745-BF20-E138960F53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73020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HSK Centrer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631D422-04C9-7C4E-B48B-D6C1FEE80F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19470"/>
            <a:ext cx="9144000" cy="1212574"/>
          </a:xfrm>
        </p:spPr>
        <p:txBody>
          <a:bodyPr anchor="b"/>
          <a:lstStyle>
            <a:lvl1pPr algn="ctr">
              <a:defRPr sz="300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183C8CB4-6142-7449-AC47-D4CC762E37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21496"/>
            <a:ext cx="9144000" cy="2236304"/>
          </a:xfrm>
        </p:spPr>
        <p:txBody>
          <a:bodyPr/>
          <a:lstStyle>
            <a:lvl1pPr marL="0" indent="0" algn="ctr">
              <a:buNone/>
              <a:defRPr sz="2000">
                <a:latin typeface="Garamond" panose="02020404030301010803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  <a:endParaRPr lang="sv-SE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8139CB4-BD76-024D-A0F3-20A827F01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E08773D-8B81-914F-8097-504C42D0A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E71AC5B-8E80-AC4E-A07D-36BCE2FF1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1145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SK vänsterstäl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AC7EA7E-77E0-A84B-B341-FB3E0B115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1063279"/>
          </a:xfrm>
        </p:spPr>
        <p:txBody>
          <a:bodyPr anchor="b"/>
          <a:lstStyle>
            <a:lvl1pPr>
              <a:defRPr sz="300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ACEB5EB-6C95-2541-97BF-FFEB590F7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872409"/>
            <a:ext cx="10515600" cy="3217241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2171BCE-715A-DD41-8417-E1A408CC7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17B5D59-DC05-0740-A4A6-BB4979E69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B57C583-0E07-5343-AB8D-D28A10ABF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0339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SK vänsterställd punktlis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4FBFEE2-87C5-9242-AC62-CFDA24E88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D29305B-E253-424B-897E-66579536F2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3041373"/>
            <a:ext cx="5181600" cy="3135589"/>
          </a:xfrm>
        </p:spPr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  <a:lvl2pPr>
              <a:defRPr>
                <a:latin typeface="Garamond" panose="02020404030301010803" pitchFamily="18" charset="0"/>
              </a:defRPr>
            </a:lvl2pPr>
            <a:lvl3pPr>
              <a:defRPr>
                <a:latin typeface="Garamond" panose="02020404030301010803" pitchFamily="18" charset="0"/>
              </a:defRPr>
            </a:lvl3pPr>
            <a:lvl4pPr>
              <a:defRPr>
                <a:latin typeface="Garamond" panose="02020404030301010803" pitchFamily="18" charset="0"/>
              </a:defRPr>
            </a:lvl4pPr>
            <a:lvl5pPr>
              <a:defRPr>
                <a:latin typeface="Garamond" panose="02020404030301010803" pitchFamily="18" charset="0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BE96F9B6-8A28-A844-8FC4-4EA9A8BF57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3041373"/>
            <a:ext cx="5181600" cy="3135590"/>
          </a:xfrm>
        </p:spPr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  <a:lvl2pPr>
              <a:defRPr>
                <a:latin typeface="Garamond" panose="02020404030301010803" pitchFamily="18" charset="0"/>
              </a:defRPr>
            </a:lvl2pPr>
            <a:lvl3pPr>
              <a:defRPr>
                <a:latin typeface="Garamond" panose="02020404030301010803" pitchFamily="18" charset="0"/>
              </a:defRPr>
            </a:lvl3pPr>
            <a:lvl4pPr>
              <a:defRPr>
                <a:latin typeface="Garamond" panose="02020404030301010803" pitchFamily="18" charset="0"/>
              </a:defRPr>
            </a:lvl4pPr>
            <a:lvl5pPr>
              <a:defRPr>
                <a:latin typeface="Garamond" panose="02020404030301010803" pitchFamily="18" charset="0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92678AA5-2AF0-F147-98CD-853DAE7A4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4AC19A07-CB19-3D4E-9CED-3FDDE1010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FD33233C-0A6A-0B4A-801F-0546F83F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95576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HSK vänsterställd en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B38D799-28CA-A44D-84E8-05E831DA3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CA818AA-3BD2-3F40-83CE-66451FC9A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  <a:lvl2pPr>
              <a:defRPr>
                <a:latin typeface="Garamond" panose="02020404030301010803" pitchFamily="18" charset="0"/>
              </a:defRPr>
            </a:lvl2pPr>
            <a:lvl3pPr>
              <a:defRPr>
                <a:latin typeface="Garamond" panose="02020404030301010803" pitchFamily="18" charset="0"/>
              </a:defRPr>
            </a:lvl3pPr>
            <a:lvl4pPr>
              <a:defRPr>
                <a:latin typeface="Garamond" panose="02020404030301010803" pitchFamily="18" charset="0"/>
              </a:defRPr>
            </a:lvl4pPr>
            <a:lvl5pPr>
              <a:defRPr>
                <a:latin typeface="Garamond" panose="02020404030301010803" pitchFamily="18" charset="0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C8F50C8-BD1B-AE4A-A43E-FC1B6C821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5ACFCB7-CCE8-1041-BA57-E50A29EE0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3ECEC46-2D0E-BB4E-A4CE-66CF910BD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72886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SK En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8102235-0239-844E-934A-78A3BAE21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3279"/>
            <a:ext cx="10515600" cy="672721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83D46419-235F-F64B-8DA3-CD66C9C75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F754EF6A-3676-D349-B005-0443D912D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E00F981-2B1F-3E40-B732-04B37D3B8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  <p:sp>
        <p:nvSpPr>
          <p:cNvPr id="6" name="Platshållare för bild 2">
            <a:extLst>
              <a:ext uri="{FF2B5EF4-FFF2-40B4-BE49-F238E27FC236}">
                <a16:creationId xmlns:a16="http://schemas.microsoft.com/office/drawing/2014/main" id="{CFD53E62-71B6-6149-A7E7-6085BDFE01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8200" y="2375452"/>
            <a:ext cx="10515600" cy="3737113"/>
          </a:xfrm>
        </p:spPr>
        <p:txBody>
          <a:bodyPr/>
          <a:lstStyle>
            <a:lvl1pPr marL="0" indent="0">
              <a:buNone/>
              <a:defRPr sz="3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508687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SK Två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0791D377-B39F-D645-8217-8AAE623FF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217A85D4-21D9-9044-9C65-AA767F0A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50829F1-2332-4646-B414-8C3B0ED7B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  <p:sp>
        <p:nvSpPr>
          <p:cNvPr id="5" name="Rubrik 1">
            <a:extLst>
              <a:ext uri="{FF2B5EF4-FFF2-40B4-BE49-F238E27FC236}">
                <a16:creationId xmlns:a16="http://schemas.microsoft.com/office/drawing/2014/main" id="{C6397783-0FA6-034E-A810-8CEFCD9B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3279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6" name="Platshållare för bild 2">
            <a:extLst>
              <a:ext uri="{FF2B5EF4-FFF2-40B4-BE49-F238E27FC236}">
                <a16:creationId xmlns:a16="http://schemas.microsoft.com/office/drawing/2014/main" id="{AB72083B-9AA1-3847-9A8A-E15E314D38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8200" y="3071191"/>
            <a:ext cx="5115339" cy="3041374"/>
          </a:xfrm>
        </p:spPr>
        <p:txBody>
          <a:bodyPr/>
          <a:lstStyle>
            <a:lvl1pPr marL="0" indent="0">
              <a:buNone/>
              <a:defRPr sz="3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7" name="Platshållare för bild 2">
            <a:extLst>
              <a:ext uri="{FF2B5EF4-FFF2-40B4-BE49-F238E27FC236}">
                <a16:creationId xmlns:a16="http://schemas.microsoft.com/office/drawing/2014/main" id="{BC7D46F2-BEC8-F045-B23C-1ABA19F92C07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238461" y="3064565"/>
            <a:ext cx="5115339" cy="3041374"/>
          </a:xfrm>
        </p:spPr>
        <p:txBody>
          <a:bodyPr/>
          <a:lstStyle>
            <a:lvl1pPr marL="0" indent="0">
              <a:buNone/>
              <a:defRPr sz="3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83930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SK Tre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0791D377-B39F-D645-8217-8AAE623FF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217A85D4-21D9-9044-9C65-AA767F0A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50829F1-2332-4646-B414-8C3B0ED7B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  <p:sp>
        <p:nvSpPr>
          <p:cNvPr id="5" name="Rubrik 1">
            <a:extLst>
              <a:ext uri="{FF2B5EF4-FFF2-40B4-BE49-F238E27FC236}">
                <a16:creationId xmlns:a16="http://schemas.microsoft.com/office/drawing/2014/main" id="{C6397783-0FA6-034E-A810-8CEFCD9BF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3279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6" name="Platshållare för bild 2">
            <a:extLst>
              <a:ext uri="{FF2B5EF4-FFF2-40B4-BE49-F238E27FC236}">
                <a16:creationId xmlns:a16="http://schemas.microsoft.com/office/drawing/2014/main" id="{AB72083B-9AA1-3847-9A8A-E15E314D38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38200" y="3071191"/>
            <a:ext cx="3233530" cy="2637183"/>
          </a:xfrm>
        </p:spPr>
        <p:txBody>
          <a:bodyPr/>
          <a:lstStyle>
            <a:lvl1pPr marL="0" indent="0">
              <a:buNone/>
              <a:defRPr sz="3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7" name="Platshållare för bild 2">
            <a:extLst>
              <a:ext uri="{FF2B5EF4-FFF2-40B4-BE49-F238E27FC236}">
                <a16:creationId xmlns:a16="http://schemas.microsoft.com/office/drawing/2014/main" id="{BC7D46F2-BEC8-F045-B23C-1ABA19F92C07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4495800" y="3067876"/>
            <a:ext cx="3233530" cy="2637183"/>
          </a:xfrm>
        </p:spPr>
        <p:txBody>
          <a:bodyPr/>
          <a:lstStyle>
            <a:lvl1pPr marL="0" indent="0">
              <a:buNone/>
              <a:defRPr sz="3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8" name="Platshållare för bild 2">
            <a:extLst>
              <a:ext uri="{FF2B5EF4-FFF2-40B4-BE49-F238E27FC236}">
                <a16:creationId xmlns:a16="http://schemas.microsoft.com/office/drawing/2014/main" id="{461EB8F8-758A-314E-B8BC-0E48BA1ABF40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8153400" y="3067877"/>
            <a:ext cx="3233530" cy="2637183"/>
          </a:xfrm>
        </p:spPr>
        <p:txBody>
          <a:bodyPr/>
          <a:lstStyle>
            <a:lvl1pPr marL="0" indent="0">
              <a:buNone/>
              <a:defRPr sz="3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909486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HSK nivåindel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CA729D2-2736-5A40-8E15-C6B4C14A5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659835"/>
            <a:ext cx="10515600" cy="106897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A418766-3131-B948-8264-72442788E7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728809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7F2D50C3-7A7A-3E4D-9F8F-7B9B37A4D1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717235"/>
            <a:ext cx="5157787" cy="2472428"/>
          </a:xfrm>
        </p:spPr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  <a:lvl2pPr>
              <a:defRPr>
                <a:latin typeface="Garamond" panose="02020404030301010803" pitchFamily="18" charset="0"/>
              </a:defRPr>
            </a:lvl2pPr>
            <a:lvl3pPr>
              <a:defRPr>
                <a:latin typeface="Garamond" panose="02020404030301010803" pitchFamily="18" charset="0"/>
              </a:defRPr>
            </a:lvl3pPr>
            <a:lvl4pPr>
              <a:defRPr>
                <a:latin typeface="Garamond" panose="02020404030301010803" pitchFamily="18" charset="0"/>
              </a:defRPr>
            </a:lvl4pPr>
            <a:lvl5pPr>
              <a:defRPr>
                <a:latin typeface="Garamond" panose="02020404030301010803" pitchFamily="18" charset="0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C398DE1B-58A3-4942-9F21-1DF51B81DC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728809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2122A803-F636-6848-844B-439A6D6876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717235"/>
            <a:ext cx="5183188" cy="2472428"/>
          </a:xfrm>
        </p:spPr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  <a:lvl2pPr>
              <a:defRPr>
                <a:latin typeface="Garamond" panose="02020404030301010803" pitchFamily="18" charset="0"/>
              </a:defRPr>
            </a:lvl2pPr>
            <a:lvl3pPr>
              <a:defRPr>
                <a:latin typeface="Garamond" panose="02020404030301010803" pitchFamily="18" charset="0"/>
              </a:defRPr>
            </a:lvl3pPr>
            <a:lvl4pPr>
              <a:defRPr>
                <a:latin typeface="Garamond" panose="02020404030301010803" pitchFamily="18" charset="0"/>
              </a:defRPr>
            </a:lvl4pPr>
            <a:lvl5pPr>
              <a:defRPr>
                <a:latin typeface="Garamond" panose="02020404030301010803" pitchFamily="18" charset="0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8EE81DCD-78A9-3F4C-A8E3-71C79B2A3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 dirty="0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42425371-80DA-8941-B7E6-777635870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 dirty="0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44E1C06D-7E54-874C-9A55-478F65AD0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34768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HSK text och punkt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E4BC499-1C03-AB4B-AB02-8E2BCFE65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928191"/>
            <a:ext cx="3932237" cy="1496046"/>
          </a:xfrm>
        </p:spPr>
        <p:txBody>
          <a:bodyPr anchor="b"/>
          <a:lstStyle>
            <a:lvl1pPr>
              <a:defRPr sz="300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DDBCDE0-722F-FD41-919A-98FDD13D4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928191"/>
            <a:ext cx="6172200" cy="3932859"/>
          </a:xfrm>
        </p:spPr>
        <p:txBody>
          <a:bodyPr/>
          <a:lstStyle>
            <a:lvl1pPr>
              <a:defRPr sz="3200">
                <a:latin typeface="Garamond" panose="02020404030301010803" pitchFamily="18" charset="0"/>
              </a:defRPr>
            </a:lvl1pPr>
            <a:lvl2pPr>
              <a:defRPr sz="2800">
                <a:latin typeface="Garamond" panose="02020404030301010803" pitchFamily="18" charset="0"/>
              </a:defRPr>
            </a:lvl2pPr>
            <a:lvl3pPr>
              <a:defRPr sz="2400">
                <a:latin typeface="Garamond" panose="02020404030301010803" pitchFamily="18" charset="0"/>
              </a:defRPr>
            </a:lvl3pPr>
            <a:lvl4pPr>
              <a:defRPr sz="2000">
                <a:latin typeface="Garamond" panose="02020404030301010803" pitchFamily="18" charset="0"/>
              </a:defRPr>
            </a:lvl4pPr>
            <a:lvl5pPr>
              <a:defRPr sz="2000">
                <a:latin typeface="Garamond" panose="02020404030301010803" pitchFamily="18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1FB80C55-B6D0-5E47-A93F-44400EFD57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33764"/>
            <a:ext cx="3932237" cy="2435224"/>
          </a:xfrm>
        </p:spPr>
        <p:txBody>
          <a:bodyPr/>
          <a:lstStyle>
            <a:lvl1pPr marL="0" indent="0">
              <a:buNone/>
              <a:defRPr sz="2000">
                <a:latin typeface="Garamond" panose="02020404030301010803" pitchFamily="18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A5799864-C1E7-3B42-9023-D2F2445CE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987A4C21-2210-C240-B8FF-69C6DC81D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FDC33270-6D1B-1041-85C2-6FB539256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36727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HSK text och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AE03977-98C0-7A4C-A622-7E67698DB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729409"/>
            <a:ext cx="3932237" cy="1311966"/>
          </a:xfrm>
        </p:spPr>
        <p:txBody>
          <a:bodyPr anchor="b"/>
          <a:lstStyle>
            <a:lvl1pPr>
              <a:defRPr sz="300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81B2C21-5867-5F4B-9B34-EF1866723D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729408"/>
            <a:ext cx="6172200" cy="4131642"/>
          </a:xfrm>
        </p:spPr>
        <p:txBody>
          <a:bodyPr/>
          <a:lstStyle>
            <a:lvl1pPr marL="0" indent="0">
              <a:buNone/>
              <a:defRPr sz="3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C2F74922-8321-EE46-805E-130BC2C61F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041375"/>
            <a:ext cx="3932237" cy="2827613"/>
          </a:xfrm>
        </p:spPr>
        <p:txBody>
          <a:bodyPr/>
          <a:lstStyle>
            <a:lvl1pPr marL="0" indent="0">
              <a:buNone/>
              <a:defRPr sz="2000">
                <a:latin typeface="Garamond" panose="02020404030301010803" pitchFamily="18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7291D042-3AE5-EA40-AC9D-BBFD2045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62295-4387-1343-9555-9A7F6C5B4EA0}" type="datetimeFigureOut">
              <a:rPr lang="sv-SE" smtClean="0"/>
              <a:t>2022-02-28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E2B53CC9-9539-DE49-AF69-183F5D5B2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0C7EC18-7103-1D44-A8BF-D93E9DE78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AFF1-B9D0-5D42-A896-EBC9CFBFBEF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95626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3C2BF996-B2CE-2F44-9D24-ED3108E79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327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9D68905-B63A-4949-93BE-0FBA636C8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021495"/>
            <a:ext cx="10515600" cy="31554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77DF08B-8685-1647-8ABA-2389E9625B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0900" y="63878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262295-4387-1343-9555-9A7F6C5B4EA0}" type="datetimeFigureOut">
              <a:rPr lang="sv-SE" smtClean="0"/>
              <a:pPr/>
              <a:t>2022-02-28</a:t>
            </a:fld>
            <a:endParaRPr lang="sv-SE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2E411F14-B6C5-6D44-A995-2C31956B82CF}"/>
              </a:ext>
            </a:extLst>
          </p:cNvPr>
          <p:cNvSpPr/>
          <p:nvPr userDrawn="1"/>
        </p:nvSpPr>
        <p:spPr>
          <a:xfrm>
            <a:off x="850900" y="6721475"/>
            <a:ext cx="10515600" cy="1365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6" name="Bildobjekt 15">
            <a:extLst>
              <a:ext uri="{FF2B5EF4-FFF2-40B4-BE49-F238E27FC236}">
                <a16:creationId xmlns:a16="http://schemas.microsoft.com/office/drawing/2014/main" id="{ED860BAD-3FD5-FF4A-9902-4ACEC6330D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/>
          <a:srcRect r="12573"/>
          <a:stretch/>
        </p:blipFill>
        <p:spPr>
          <a:xfrm>
            <a:off x="10293350" y="2936875"/>
            <a:ext cx="1898650" cy="3784600"/>
          </a:xfrm>
          <a:prstGeom prst="rect">
            <a:avLst/>
          </a:prstGeom>
        </p:spPr>
      </p:pic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D005FDB-4D8D-2E4B-B6CA-A6F53274D4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EAFF1-B9D0-5D42-A896-EBC9CFBFBEFB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F49492D8-3DBE-C440-9EFA-0AFCCE7889A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116024" y="6278108"/>
            <a:ext cx="3016816" cy="606555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486FA50B-79E2-5D4D-BEBE-490B7F56464D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73427" y="8073"/>
            <a:ext cx="10680372" cy="153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06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0" r:id="rId4"/>
    <p:sldLayoutId id="2147483654" r:id="rId5"/>
    <p:sldLayoutId id="2147483655" r:id="rId6"/>
    <p:sldLayoutId id="2147483658" r:id="rId7"/>
    <p:sldLayoutId id="2147483653" r:id="rId8"/>
    <p:sldLayoutId id="2147483656" r:id="rId9"/>
    <p:sldLayoutId id="2147483657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5">
            <a:extLst>
              <a:ext uri="{FF2B5EF4-FFF2-40B4-BE49-F238E27FC236}">
                <a16:creationId xmlns:a16="http://schemas.microsoft.com/office/drawing/2014/main" id="{BD7BF01E-142E-7946-A45A-8032CE77E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EEEB2DCA-CDCF-C248-80BA-4F69C188F9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83702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63C7080-0357-C94E-9494-252DAA728898}" vid="{F83E224B-4BA8-0147-901A-9FE191E28367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Office-tema</Template>
  <TotalTime>1</TotalTime>
  <Words>0</Words>
  <Application>Microsoft Macintosh PowerPoint</Application>
  <PresentationFormat>Bredbild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Garamond</vt:lpstr>
      <vt:lpstr>Office-tema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Mikael Westford</dc:creator>
  <cp:lastModifiedBy>Mikael Westford</cp:lastModifiedBy>
  <cp:revision>1</cp:revision>
  <dcterms:created xsi:type="dcterms:W3CDTF">2022-02-28T13:47:37Z</dcterms:created>
  <dcterms:modified xsi:type="dcterms:W3CDTF">2022-02-28T13:48:50Z</dcterms:modified>
</cp:coreProperties>
</file>