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2" r:id="rId4"/>
    <p:sldId id="267" r:id="rId5"/>
    <p:sldId id="264" r:id="rId6"/>
    <p:sldId id="265" r:id="rId7"/>
    <p:sldId id="271" r:id="rId8"/>
    <p:sldId id="272" r:id="rId9"/>
    <p:sldId id="273" r:id="rId10"/>
    <p:sldId id="279" r:id="rId11"/>
    <p:sldId id="285" r:id="rId12"/>
    <p:sldId id="288" r:id="rId13"/>
    <p:sldId id="292" r:id="rId14"/>
    <p:sldId id="293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k Mellgard" userId="091fca2e-7e01-4619-8a05-2428a4c7039e" providerId="ADAL" clId="{C4FC9298-884E-4770-92AB-070105F8AE2E}"/>
    <pc:docChg chg="delSld modSld">
      <pc:chgData name="Patrik Mellgard" userId="091fca2e-7e01-4619-8a05-2428a4c7039e" providerId="ADAL" clId="{C4FC9298-884E-4770-92AB-070105F8AE2E}" dt="2020-04-27T06:12:50.360" v="22" actId="2696"/>
      <pc:docMkLst>
        <pc:docMk/>
      </pc:docMkLst>
      <pc:sldChg chg="modSp">
        <pc:chgData name="Patrik Mellgard" userId="091fca2e-7e01-4619-8a05-2428a4c7039e" providerId="ADAL" clId="{C4FC9298-884E-4770-92AB-070105F8AE2E}" dt="2020-04-27T06:12:19.730" v="11" actId="20577"/>
        <pc:sldMkLst>
          <pc:docMk/>
          <pc:sldMk cId="0" sldId="262"/>
        </pc:sldMkLst>
        <pc:spChg chg="mod">
          <ac:chgData name="Patrik Mellgard" userId="091fca2e-7e01-4619-8a05-2428a4c7039e" providerId="ADAL" clId="{C4FC9298-884E-4770-92AB-070105F8AE2E}" dt="2020-04-27T06:12:19.730" v="11" actId="20577"/>
          <ac:spMkLst>
            <pc:docMk/>
            <pc:sldMk cId="0" sldId="262"/>
            <ac:spMk id="190" creationId="{00000000-0000-0000-0000-000000000000}"/>
          </ac:spMkLst>
        </pc:spChg>
      </pc:sldChg>
      <pc:sldChg chg="modSp">
        <pc:chgData name="Patrik Mellgard" userId="091fca2e-7e01-4619-8a05-2428a4c7039e" providerId="ADAL" clId="{C4FC9298-884E-4770-92AB-070105F8AE2E}" dt="2020-04-27T06:12:33.438" v="21" actId="20577"/>
        <pc:sldMkLst>
          <pc:docMk/>
          <pc:sldMk cId="0" sldId="264"/>
        </pc:sldMkLst>
        <pc:spChg chg="mod">
          <ac:chgData name="Patrik Mellgard" userId="091fca2e-7e01-4619-8a05-2428a4c7039e" providerId="ADAL" clId="{C4FC9298-884E-4770-92AB-070105F8AE2E}" dt="2020-04-27T06:12:33.438" v="21" actId="20577"/>
          <ac:spMkLst>
            <pc:docMk/>
            <pc:sldMk cId="0" sldId="264"/>
            <ac:spMk id="202" creationId="{00000000-0000-0000-0000-000000000000}"/>
          </ac:spMkLst>
        </pc:spChg>
      </pc:sldChg>
      <pc:sldChg chg="del">
        <pc:chgData name="Patrik Mellgard" userId="091fca2e-7e01-4619-8a05-2428a4c7039e" providerId="ADAL" clId="{C4FC9298-884E-4770-92AB-070105F8AE2E}" dt="2020-04-27T06:12:50.360" v="22" actId="2696"/>
        <pc:sldMkLst>
          <pc:docMk/>
          <pc:sldMk cId="0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Trebuchet MS"/>
      </a:defRPr>
    </a:lvl1pPr>
    <a:lvl2pPr indent="228600" defTabSz="457200" latinLnBrk="0">
      <a:defRPr sz="1200">
        <a:latin typeface="+mn-lt"/>
        <a:ea typeface="+mn-ea"/>
        <a:cs typeface="+mn-cs"/>
        <a:sym typeface="Trebuchet MS"/>
      </a:defRPr>
    </a:lvl2pPr>
    <a:lvl3pPr indent="457200" defTabSz="457200" latinLnBrk="0">
      <a:defRPr sz="1200">
        <a:latin typeface="+mn-lt"/>
        <a:ea typeface="+mn-ea"/>
        <a:cs typeface="+mn-cs"/>
        <a:sym typeface="Trebuchet MS"/>
      </a:defRPr>
    </a:lvl3pPr>
    <a:lvl4pPr indent="685800" defTabSz="457200" latinLnBrk="0">
      <a:defRPr sz="1200">
        <a:latin typeface="+mn-lt"/>
        <a:ea typeface="+mn-ea"/>
        <a:cs typeface="+mn-cs"/>
        <a:sym typeface="Trebuchet MS"/>
      </a:defRPr>
    </a:lvl4pPr>
    <a:lvl5pPr indent="914400" defTabSz="457200" latinLnBrk="0">
      <a:defRPr sz="1200">
        <a:latin typeface="+mn-lt"/>
        <a:ea typeface="+mn-ea"/>
        <a:cs typeface="+mn-cs"/>
        <a:sym typeface="Trebuchet MS"/>
      </a:defRPr>
    </a:lvl5pPr>
    <a:lvl6pPr indent="1143000" defTabSz="457200" latinLnBrk="0">
      <a:defRPr sz="1200">
        <a:latin typeface="+mn-lt"/>
        <a:ea typeface="+mn-ea"/>
        <a:cs typeface="+mn-cs"/>
        <a:sym typeface="Trebuchet MS"/>
      </a:defRPr>
    </a:lvl6pPr>
    <a:lvl7pPr indent="1371600" defTabSz="457200" latinLnBrk="0">
      <a:defRPr sz="1200">
        <a:latin typeface="+mn-lt"/>
        <a:ea typeface="+mn-ea"/>
        <a:cs typeface="+mn-cs"/>
        <a:sym typeface="Trebuchet MS"/>
      </a:defRPr>
    </a:lvl7pPr>
    <a:lvl8pPr indent="1600200" defTabSz="457200" latinLnBrk="0">
      <a:defRPr sz="1200">
        <a:latin typeface="+mn-lt"/>
        <a:ea typeface="+mn-ea"/>
        <a:cs typeface="+mn-cs"/>
        <a:sym typeface="Trebuchet MS"/>
      </a:defRPr>
    </a:lvl8pPr>
    <a:lvl9pPr indent="1828800" defTabSz="457200" latinLnBrk="0">
      <a:defRPr sz="1200">
        <a:latin typeface="+mn-lt"/>
        <a:ea typeface="+mn-ea"/>
        <a:cs typeface="+mn-cs"/>
        <a:sym typeface="Trebuchet M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Titeltext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685800" indent="-228600" algn="ctr">
              <a:buFontTx/>
              <a:defRPr sz="2400"/>
            </a:lvl2pPr>
            <a:lvl3pPr marL="1188719" indent="-274319" algn="ctr">
              <a:buFontTx/>
              <a:defRPr sz="2400"/>
            </a:lvl3pPr>
            <a:lvl4pPr marL="1676400" indent="-304800" algn="ctr">
              <a:buFontTx/>
              <a:defRPr sz="2400"/>
            </a:lvl4pPr>
            <a:lvl5pPr marL="2133600" indent="-304800" algn="ctr">
              <a:buFontTx/>
              <a:defRPr sz="24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Titeltext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685800" indent="-228600">
              <a:buFontTx/>
              <a:defRPr sz="2400">
                <a:solidFill>
                  <a:srgbClr val="888888"/>
                </a:solidFill>
              </a:defRPr>
            </a:lvl2pPr>
            <a:lvl3pPr marL="1188719" indent="-274319">
              <a:buFontTx/>
              <a:defRPr sz="2400">
                <a:solidFill>
                  <a:srgbClr val="888888"/>
                </a:solidFill>
              </a:defRPr>
            </a:lvl3pPr>
            <a:lvl4pPr marL="1676400" indent="-304800">
              <a:buFontTx/>
              <a:defRPr sz="2400">
                <a:solidFill>
                  <a:srgbClr val="888888"/>
                </a:solidFill>
              </a:defRPr>
            </a:lvl4pPr>
            <a:lvl5pPr marL="2133600" indent="-304800">
              <a:buFontTx/>
              <a:defRPr sz="2400">
                <a:solidFill>
                  <a:srgbClr val="888888"/>
                </a:solidFill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685800" indent="-228600">
              <a:buFontTx/>
              <a:defRPr sz="2400" b="1"/>
            </a:lvl2pPr>
            <a:lvl3pPr marL="1188719" indent="-274319">
              <a:buFontTx/>
              <a:defRPr sz="2400" b="1"/>
            </a:lvl3pPr>
            <a:lvl4pPr marL="1676400" indent="-304800">
              <a:buFontTx/>
              <a:defRPr sz="2400" b="1"/>
            </a:lvl4pPr>
            <a:lvl5pPr marL="2133600" indent="-304800">
              <a:buFontTx/>
              <a:defRPr sz="2400" b="1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Titeltext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Titeltext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609600" indent="-152400">
              <a:buFontTx/>
              <a:defRPr sz="1600"/>
            </a:lvl2pPr>
            <a:lvl3pPr marL="1097279" indent="-182879">
              <a:buFontTx/>
              <a:defRPr sz="1600"/>
            </a:lvl3pPr>
            <a:lvl4pPr marL="1574800" indent="-203200">
              <a:buFontTx/>
              <a:defRPr sz="1600"/>
            </a:lvl4pPr>
            <a:lvl5pPr marL="2032000" indent="-203200">
              <a:buFontTx/>
              <a:defRPr sz="16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ubrikbild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title"/>
          </p:nvPr>
        </p:nvSpPr>
        <p:spPr>
          <a:xfrm>
            <a:off x="1507067" y="2404534"/>
            <a:ext cx="7766937" cy="1646305"/>
          </a:xfrm>
          <a:prstGeom prst="rect">
            <a:avLst/>
          </a:prstGeom>
        </p:spPr>
        <p:txBody>
          <a:bodyPr anchor="b"/>
          <a:lstStyle>
            <a:lvl1pPr algn="r">
              <a:defRPr sz="5400"/>
            </a:lvl1pPr>
          </a:lstStyle>
          <a:p>
            <a:r>
              <a:t>Titeltext</a:t>
            </a:r>
          </a:p>
        </p:txBody>
      </p:sp>
      <p:sp>
        <p:nvSpPr>
          <p:cNvPr id="111" name="Shape 111"/>
          <p:cNvSpPr>
            <a:spLocks noGrp="1"/>
          </p:cNvSpPr>
          <p:nvPr>
            <p:ph type="body" sz="quarter" idx="1"/>
          </p:nvPr>
        </p:nvSpPr>
        <p:spPr>
          <a:xfrm>
            <a:off x="1507067" y="4050831"/>
            <a:ext cx="7766937" cy="1096908"/>
          </a:xfrm>
          <a:prstGeom prst="rect">
            <a:avLst/>
          </a:prstGeom>
        </p:spPr>
        <p:txBody>
          <a:bodyPr/>
          <a:lstStyle>
            <a:lvl1pPr marL="0" indent="0" algn="r">
              <a:buSzTx/>
              <a:buFontTx/>
              <a:buNone/>
              <a:defRPr>
                <a:solidFill>
                  <a:srgbClr val="808080"/>
                </a:solidFill>
              </a:defRPr>
            </a:lvl1pPr>
            <a:lvl2pPr marL="0" indent="0" algn="r">
              <a:buSzTx/>
              <a:buFontTx/>
              <a:buNone/>
              <a:defRPr>
                <a:solidFill>
                  <a:srgbClr val="808080"/>
                </a:solidFill>
              </a:defRPr>
            </a:lvl2pPr>
            <a:lvl3pPr marL="0" indent="0" algn="r">
              <a:buSzTx/>
              <a:buFontTx/>
              <a:buNone/>
              <a:defRPr>
                <a:solidFill>
                  <a:srgbClr val="808080"/>
                </a:solidFill>
              </a:defRPr>
            </a:lvl3pPr>
            <a:lvl4pPr marL="0" indent="0" algn="r">
              <a:buSzTx/>
              <a:buFontTx/>
              <a:buNone/>
              <a:defRPr>
                <a:solidFill>
                  <a:srgbClr val="808080"/>
                </a:solidFill>
              </a:defRPr>
            </a:lvl4pPr>
            <a:lvl5pPr marL="0" indent="0" algn="r">
              <a:buSzTx/>
              <a:buFontTx/>
              <a:buNone/>
              <a:defRPr>
                <a:solidFill>
                  <a:srgbClr val="808080"/>
                </a:solidFill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112" name="Shape 1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och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xfrm>
            <a:off x="2416968" y="1151929"/>
            <a:ext cx="7358064" cy="2321720"/>
          </a:xfrm>
          <a:prstGeom prst="rect">
            <a:avLst/>
          </a:prstGeom>
        </p:spPr>
        <p:txBody>
          <a:bodyPr lIns="35718" tIns="35718" rIns="35718" bIns="35718" anchor="b"/>
          <a:lstStyle>
            <a:lvl1pPr algn="ctr" defTabSz="410765">
              <a:lnSpc>
                <a:spcPct val="100000"/>
              </a:lnSpc>
              <a:defRPr sz="56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Titeltext</a:t>
            </a:r>
          </a:p>
        </p:txBody>
      </p:sp>
      <p:sp>
        <p:nvSpPr>
          <p:cNvPr id="132" name="Shape 132"/>
          <p:cNvSpPr>
            <a:spLocks noGrp="1"/>
          </p:cNvSpPr>
          <p:nvPr>
            <p:ph type="body" sz="quarter" idx="1"/>
          </p:nvPr>
        </p:nvSpPr>
        <p:spPr>
          <a:xfrm>
            <a:off x="2416968" y="3536156"/>
            <a:ext cx="7358064" cy="794743"/>
          </a:xfrm>
          <a:prstGeom prst="rect">
            <a:avLst/>
          </a:prstGeom>
        </p:spPr>
        <p:txBody>
          <a:bodyPr lIns="35718" tIns="35718" rIns="35718" bIns="35718"/>
          <a:lstStyle>
            <a:lvl1pPr marL="0" indent="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22860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45720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68580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91440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133" name="Shape 133"/>
          <p:cNvSpPr>
            <a:spLocks noGrp="1"/>
          </p:cNvSpPr>
          <p:nvPr>
            <p:ph type="sldNum" sz="quarter" idx="2"/>
          </p:nvPr>
        </p:nvSpPr>
        <p:spPr>
          <a:xfrm>
            <a:off x="5964732" y="6505277"/>
            <a:ext cx="253607" cy="249238"/>
          </a:xfrm>
          <a:prstGeom prst="rect">
            <a:avLst/>
          </a:prstGeom>
        </p:spPr>
        <p:txBody>
          <a:bodyPr lIns="35718" tIns="35718" rIns="35718" bIns="35718" anchor="t"/>
          <a:lstStyle>
            <a:lvl1pPr algn="ctr" defTabSz="410765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Titeltext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089821" y="6404293"/>
            <a:ext cx="263980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MSIPCM05694edbacdef8b5d691c326" descr="{&quot;HashCode&quot;:-500064912,&quot;Placement&quot;:&quot;Footer&quot;,&quot;Top&quot;:522.0343,&quot;Left&quot;:0.0,&quot;SlideWidth&quot;:960,&quot;SlideHeight&quot;:540}">
            <a:extLst>
              <a:ext uri="{FF2B5EF4-FFF2-40B4-BE49-F238E27FC236}">
                <a16:creationId xmlns:a16="http://schemas.microsoft.com/office/drawing/2014/main" id="{8B851F45-83FA-4AC1-BBEB-9BD306560428}"/>
              </a:ext>
            </a:extLst>
          </p:cNvPr>
          <p:cNvSpPr txBox="1"/>
          <p:nvPr userDrawn="1"/>
        </p:nvSpPr>
        <p:spPr>
          <a:xfrm>
            <a:off x="0" y="6629836"/>
            <a:ext cx="1434845" cy="2281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1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Trebuchet MS"/>
              </a:rPr>
              <a:t>Sensitivity: Business Internal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3632" y="144814"/>
            <a:ext cx="1578368" cy="8838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5775"/>
            <a:ext cx="12192000" cy="1352232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Shape 153"/>
          <p:cNvSpPr/>
          <p:nvPr/>
        </p:nvSpPr>
        <p:spPr>
          <a:xfrm>
            <a:off x="2650920" y="268446"/>
            <a:ext cx="6593111" cy="2215987"/>
          </a:xfrm>
          <a:prstGeom prst="rect">
            <a:avLst/>
          </a:prstGeom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  <a:reflection stA="50000" endPos="40000" dir="5400000" sy="-100000" algn="bl" rotWithShape="0"/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4600" b="1">
                <a:solidFill>
                  <a:srgbClr val="941751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FÖRÄLDRAMÖTE </a:t>
            </a:r>
          </a:p>
          <a:p>
            <a:pPr algn="ctr">
              <a:defRPr sz="4600" b="1">
                <a:solidFill>
                  <a:srgbClr val="941751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 err="1"/>
              <a:t>Flickor</a:t>
            </a:r>
            <a:r>
              <a:rPr lang="en-US" dirty="0"/>
              <a:t> 14</a:t>
            </a:r>
            <a:endParaRPr dirty="0"/>
          </a:p>
          <a:p>
            <a:pPr algn="ctr">
              <a:defRPr sz="4600" b="1">
                <a:solidFill>
                  <a:srgbClr val="941751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VÄLKOMNA!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3632" y="144814"/>
            <a:ext cx="1578368" cy="883886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Shape 156"/>
          <p:cNvSpPr/>
          <p:nvPr/>
        </p:nvSpPr>
        <p:spPr>
          <a:xfrm>
            <a:off x="1063169" y="931047"/>
            <a:ext cx="4382798" cy="751839"/>
          </a:xfrm>
          <a:prstGeom prst="rect">
            <a:avLst/>
          </a:prstGeom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  <a:reflection stA="50000" endPos="40000" dir="5400000" sy="-100000" algn="bl" rotWithShape="0"/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sz="3700">
                <a:solidFill>
                  <a:srgbClr val="94175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INNEHÅLL IDAG:</a:t>
            </a:r>
          </a:p>
        </p:txBody>
      </p:sp>
      <p:sp>
        <p:nvSpPr>
          <p:cNvPr id="157" name="Shape 157"/>
          <p:cNvSpPr/>
          <p:nvPr/>
        </p:nvSpPr>
        <p:spPr>
          <a:xfrm>
            <a:off x="2378833" y="2475231"/>
            <a:ext cx="3015565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  <a:p>
            <a:pPr marL="180472" indent="-180472">
              <a:buSzPct val="100000"/>
              <a:buChar char="-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>
                <a:latin typeface="Calibri"/>
              </a:rPr>
              <a:t>LEDARPRESENTATION</a:t>
            </a:r>
          </a:p>
          <a:p>
            <a:pPr marL="180472" indent="-180472">
              <a:buSzPct val="100000"/>
              <a:buChar char="-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>
                <a:latin typeface="Calibri"/>
              </a:rPr>
              <a:t>TRÄNINGAR</a:t>
            </a:r>
          </a:p>
          <a:p>
            <a:pPr marL="180472" indent="-180472">
              <a:buSzPct val="100000"/>
              <a:buChar char="-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>
                <a:latin typeface="Calibri"/>
              </a:rPr>
              <a:t>MEDLEMSAVGIFT</a:t>
            </a:r>
          </a:p>
          <a:p>
            <a:pPr marL="180472" indent="-180472">
              <a:buSzPct val="100000"/>
              <a:buChar char="-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>
                <a:latin typeface="Calibri"/>
              </a:rPr>
              <a:t>SAMMANDRAG 2020 (3-4ST)</a:t>
            </a:r>
            <a:endParaRPr dirty="0">
              <a:latin typeface="Calibri"/>
            </a:endParaRPr>
          </a:p>
          <a:p>
            <a:pPr marL="180472" indent="-180472">
              <a:buSzPct val="100000"/>
              <a:buChar char="-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ERT VIKTIGA FÖRÄLDRASTÖD</a:t>
            </a:r>
          </a:p>
          <a:p>
            <a:pPr marL="180472" indent="-180472">
              <a:buSzPct val="100000"/>
              <a:buChar char="-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FÖRSÄKRING I FOLKSAM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- ÖVRIGA FRÅGOR FRÅN ER?</a:t>
            </a:r>
          </a:p>
        </p:txBody>
      </p:sp>
      <p:pic>
        <p:nvPicPr>
          <p:cNvPr id="158" name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5770"/>
            <a:ext cx="12192000" cy="13522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/>
        </p:nvSpPr>
        <p:spPr>
          <a:xfrm>
            <a:off x="1992314" y="98778"/>
            <a:ext cx="8218486" cy="756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rgbClr val="993366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      </a:t>
            </a:r>
            <a:r>
              <a:rPr sz="3600">
                <a:latin typeface="Arial Black"/>
                <a:ea typeface="Arial Black"/>
                <a:cs typeface="Arial Black"/>
                <a:sym typeface="Arial Black"/>
              </a:rPr>
              <a:t>Team … och ledare</a:t>
            </a:r>
          </a:p>
        </p:txBody>
      </p:sp>
      <p:sp>
        <p:nvSpPr>
          <p:cNvPr id="190" name="Shape 190"/>
          <p:cNvSpPr/>
          <p:nvPr/>
        </p:nvSpPr>
        <p:spPr>
          <a:xfrm>
            <a:off x="343948" y="1085849"/>
            <a:ext cx="10144667" cy="5261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1" indent="457200">
              <a:lnSpc>
                <a:spcPct val="80000"/>
              </a:lnSpc>
              <a:spcBef>
                <a:spcPts val="7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400" b="1">
                <a:solidFill>
                  <a:srgbClr val="993366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Team </a:t>
            </a:r>
            <a:endParaRPr sz="2800" dirty="0"/>
          </a:p>
          <a:p>
            <a:pPr lvl="1" indent="457200">
              <a:lnSpc>
                <a:spcPct val="80000"/>
              </a:lnSpc>
              <a:spcBef>
                <a:spcPts val="5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endParaRPr sz="2800" dirty="0"/>
          </a:p>
          <a:p>
            <a:pPr marL="800100" lvl="1" indent="-342900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Ett</a:t>
            </a:r>
            <a:r>
              <a:rPr dirty="0"/>
              <a:t> </a:t>
            </a:r>
            <a:r>
              <a:rPr dirty="0" err="1"/>
              <a:t>växande</a:t>
            </a:r>
            <a:r>
              <a:rPr dirty="0"/>
              <a:t> </a:t>
            </a:r>
            <a:r>
              <a:rPr dirty="0" err="1"/>
              <a:t>gäng</a:t>
            </a:r>
            <a:r>
              <a:rPr dirty="0"/>
              <a:t> sedan </a:t>
            </a:r>
            <a:r>
              <a:rPr dirty="0" err="1"/>
              <a:t>lek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lär</a:t>
            </a:r>
            <a:r>
              <a:rPr dirty="0"/>
              <a:t>. </a:t>
            </a:r>
            <a:r>
              <a:rPr dirty="0" err="1"/>
              <a:t>Idag</a:t>
            </a:r>
            <a:r>
              <a:rPr dirty="0"/>
              <a:t> </a:t>
            </a:r>
            <a:r>
              <a:rPr dirty="0" err="1"/>
              <a:t>är</a:t>
            </a:r>
            <a:r>
              <a:rPr dirty="0"/>
              <a:t> v</a:t>
            </a:r>
            <a:r>
              <a:rPr lang="en-US" dirty="0"/>
              <a:t>i 16 </a:t>
            </a:r>
            <a:r>
              <a:rPr lang="en-US" dirty="0" err="1"/>
              <a:t>registrerade</a:t>
            </a:r>
            <a:r>
              <a:rPr lang="en-US" dirty="0"/>
              <a:t> </a:t>
            </a:r>
            <a:r>
              <a:rPr lang="en-US" dirty="0" err="1"/>
              <a:t>spelande</a:t>
            </a:r>
            <a:r>
              <a:rPr lang="en-US" dirty="0"/>
              <a:t> </a:t>
            </a:r>
            <a:r>
              <a:rPr lang="en-US" dirty="0" err="1"/>
              <a:t>medlemmar</a:t>
            </a:r>
            <a:r>
              <a:rPr lang="en-US" dirty="0"/>
              <a:t>.</a:t>
            </a:r>
            <a:endParaRPr lang="en-US" sz="2000" dirty="0"/>
          </a:p>
          <a:p>
            <a:pPr marL="800100" lvl="1" indent="-342900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dirty="0"/>
              <a:t>6 </a:t>
            </a:r>
            <a:r>
              <a:rPr lang="en-US" sz="2000" dirty="0" err="1"/>
              <a:t>Registrerade</a:t>
            </a:r>
            <a:r>
              <a:rPr lang="en-US" sz="2000" dirty="0"/>
              <a:t> </a:t>
            </a:r>
            <a:r>
              <a:rPr lang="en-US" sz="2000" dirty="0" err="1"/>
              <a:t>Ledare</a:t>
            </a:r>
            <a:r>
              <a:rPr lang="en-US" sz="2000" dirty="0"/>
              <a:t> (</a:t>
            </a:r>
            <a:r>
              <a:rPr lang="en-US" sz="2000" dirty="0" err="1"/>
              <a:t>saknar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Administratör</a:t>
            </a:r>
            <a:r>
              <a:rPr lang="en-US" sz="2000" dirty="0"/>
              <a:t>)</a:t>
            </a:r>
            <a:endParaRPr sz="2800" dirty="0"/>
          </a:p>
          <a:p>
            <a:pPr marL="800100" lvl="1" indent="-342900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Prenumerera</a:t>
            </a:r>
            <a:r>
              <a:rPr dirty="0"/>
              <a:t> på </a:t>
            </a:r>
            <a:r>
              <a:rPr dirty="0" err="1"/>
              <a:t>kalender</a:t>
            </a:r>
            <a:r>
              <a:rPr dirty="0"/>
              <a:t> på </a:t>
            </a:r>
            <a:r>
              <a:rPr dirty="0" err="1"/>
              <a:t>Näset</a:t>
            </a:r>
            <a:r>
              <a:rPr dirty="0"/>
              <a:t> SK </a:t>
            </a:r>
            <a:r>
              <a:rPr dirty="0" err="1"/>
              <a:t>hemsida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få</a:t>
            </a:r>
            <a:r>
              <a:rPr dirty="0"/>
              <a:t> </a:t>
            </a:r>
            <a:r>
              <a:rPr dirty="0" err="1"/>
              <a:t>tider</a:t>
            </a:r>
            <a:r>
              <a:rPr dirty="0"/>
              <a:t> i </a:t>
            </a:r>
            <a:r>
              <a:rPr dirty="0" err="1"/>
              <a:t>mobilkalendern</a:t>
            </a:r>
            <a:r>
              <a:rPr dirty="0"/>
              <a:t> </a:t>
            </a:r>
            <a:endParaRPr sz="2800" dirty="0"/>
          </a:p>
          <a:p>
            <a:pPr marL="741362" lvl="1" indent="-284162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–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endParaRPr sz="2800" dirty="0"/>
          </a:p>
          <a:p>
            <a:pPr lvl="1" indent="457200">
              <a:lnSpc>
                <a:spcPct val="80000"/>
              </a:lnSpc>
              <a:spcBef>
                <a:spcPts val="5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400" b="1">
                <a:solidFill>
                  <a:srgbClr val="993366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Ledare</a:t>
            </a:r>
            <a:endParaRPr sz="2800" dirty="0"/>
          </a:p>
          <a:p>
            <a:pPr marL="342900" lvl="4" indent="-342900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b="1" dirty="0">
                <a:solidFill>
                  <a:srgbClr val="993366"/>
                </a:solidFill>
              </a:rPr>
              <a:t>Patrik Mellgård (</a:t>
            </a:r>
            <a:r>
              <a:rPr lang="en-US" sz="2000" b="1" dirty="0" err="1">
                <a:solidFill>
                  <a:srgbClr val="993366"/>
                </a:solidFill>
              </a:rPr>
              <a:t>Minea</a:t>
            </a:r>
            <a:r>
              <a:rPr lang="en-US" sz="2000" b="1" dirty="0">
                <a:solidFill>
                  <a:srgbClr val="993366"/>
                </a:solidFill>
              </a:rPr>
              <a:t>)</a:t>
            </a:r>
          </a:p>
          <a:p>
            <a:pPr marL="342900" lvl="4" indent="-342900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b="1" dirty="0">
                <a:solidFill>
                  <a:srgbClr val="993366"/>
                </a:solidFill>
              </a:rPr>
              <a:t>Samuel </a:t>
            </a:r>
            <a:r>
              <a:rPr lang="en-US" sz="2000" b="1" dirty="0" err="1">
                <a:solidFill>
                  <a:srgbClr val="993366"/>
                </a:solidFill>
              </a:rPr>
              <a:t>Norling</a:t>
            </a:r>
            <a:r>
              <a:rPr lang="en-US" sz="2000" b="1" dirty="0">
                <a:solidFill>
                  <a:srgbClr val="993366"/>
                </a:solidFill>
              </a:rPr>
              <a:t> (Nellie)</a:t>
            </a:r>
          </a:p>
          <a:p>
            <a:pPr marL="342900" lvl="4" indent="-342900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b="1" dirty="0">
                <a:solidFill>
                  <a:srgbClr val="993366"/>
                </a:solidFill>
              </a:rPr>
              <a:t>Brendan Lawlor (</a:t>
            </a:r>
            <a:r>
              <a:rPr lang="en-US" sz="2000" b="1" dirty="0" err="1">
                <a:solidFill>
                  <a:srgbClr val="993366"/>
                </a:solidFill>
              </a:rPr>
              <a:t>Aila</a:t>
            </a:r>
            <a:r>
              <a:rPr lang="en-US" sz="2000" b="1" dirty="0">
                <a:solidFill>
                  <a:srgbClr val="993366"/>
                </a:solidFill>
              </a:rPr>
              <a:t>)</a:t>
            </a:r>
          </a:p>
          <a:p>
            <a:pPr marL="342900" lvl="4" indent="-342900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b="1" dirty="0">
                <a:solidFill>
                  <a:srgbClr val="993366"/>
                </a:solidFill>
              </a:rPr>
              <a:t>Daniel Bengtsson (Nora)</a:t>
            </a:r>
          </a:p>
          <a:p>
            <a:pPr marL="342900" lvl="4" indent="-342900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b="1" dirty="0">
                <a:solidFill>
                  <a:srgbClr val="993366"/>
                </a:solidFill>
              </a:rPr>
              <a:t>Christin </a:t>
            </a:r>
            <a:r>
              <a:rPr lang="en-US" sz="2000" b="1" dirty="0" err="1">
                <a:solidFill>
                  <a:srgbClr val="993366"/>
                </a:solidFill>
              </a:rPr>
              <a:t>Jernberg</a:t>
            </a:r>
            <a:r>
              <a:rPr lang="en-US" sz="2000" b="1" dirty="0">
                <a:solidFill>
                  <a:srgbClr val="993366"/>
                </a:solidFill>
              </a:rPr>
              <a:t> (Emilia)</a:t>
            </a:r>
          </a:p>
          <a:p>
            <a:pPr marL="342900" lvl="4" indent="-342900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b="1" dirty="0">
                <a:solidFill>
                  <a:srgbClr val="993366"/>
                </a:solidFill>
              </a:rPr>
              <a:t>Robert </a:t>
            </a:r>
            <a:r>
              <a:rPr lang="en-US" sz="2000" b="1" dirty="0" err="1">
                <a:solidFill>
                  <a:srgbClr val="993366"/>
                </a:solidFill>
              </a:rPr>
              <a:t>Aztor</a:t>
            </a:r>
            <a:r>
              <a:rPr lang="en-US" sz="2000" b="1" dirty="0">
                <a:solidFill>
                  <a:srgbClr val="993366"/>
                </a:solidFill>
              </a:rPr>
              <a:t> (Emma)</a:t>
            </a:r>
            <a:endParaRPr sz="2800" b="1" dirty="0">
              <a:solidFill>
                <a:srgbClr val="993366"/>
              </a:solidFill>
            </a:endParaRPr>
          </a:p>
          <a:p>
            <a:pPr lvl="1" indent="457198">
              <a:lnSpc>
                <a:spcPct val="80000"/>
              </a:lnSpc>
              <a:spcBef>
                <a:spcPts val="8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400">
                <a:latin typeface="Calibri"/>
                <a:ea typeface="Calibri"/>
                <a:cs typeface="Calibri"/>
                <a:sym typeface="Calibri"/>
              </a:defRPr>
            </a:pPr>
            <a:endParaRPr sz="2800" b="1" dirty="0">
              <a:solidFill>
                <a:srgbClr val="993366"/>
              </a:solidFill>
            </a:endParaRPr>
          </a:p>
          <a:p>
            <a:pPr lvl="1" indent="457198">
              <a:lnSpc>
                <a:spcPct val="80000"/>
              </a:lnSpc>
              <a:spcBef>
                <a:spcPts val="8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1600">
                <a:latin typeface="Calibri"/>
                <a:ea typeface="Calibri"/>
                <a:cs typeface="Calibri"/>
                <a:sym typeface="Calibri"/>
              </a:defRPr>
            </a:pPr>
            <a:endParaRPr sz="2800" b="1" dirty="0">
              <a:solidFill>
                <a:srgbClr val="993366"/>
              </a:solidFill>
            </a:endParaRPr>
          </a:p>
        </p:txBody>
      </p:sp>
      <p:pic>
        <p:nvPicPr>
          <p:cNvPr id="191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5507" y="201964"/>
            <a:ext cx="1578368" cy="8838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3482" y="189901"/>
            <a:ext cx="1578373" cy="88389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Shape 226"/>
          <p:cNvSpPr/>
          <p:nvPr/>
        </p:nvSpPr>
        <p:spPr>
          <a:xfrm>
            <a:off x="285225" y="189901"/>
            <a:ext cx="10721132" cy="1234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2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Utdrag från belastningsregistret-</a:t>
            </a:r>
            <a:endParaRPr sz="4100"/>
          </a:p>
          <a:p>
            <a:pPr>
              <a:defRPr sz="32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För alla Ledare.</a:t>
            </a:r>
            <a:r>
              <a:rPr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227" name="imag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2117" y="923166"/>
            <a:ext cx="3705403" cy="52377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/>
          <p:nvPr/>
        </p:nvSpPr>
        <p:spPr>
          <a:xfrm>
            <a:off x="2063750" y="261035"/>
            <a:ext cx="814705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dirty="0" err="1"/>
              <a:t>Träningar</a:t>
            </a:r>
            <a:r>
              <a:rPr dirty="0"/>
              <a:t> </a:t>
            </a:r>
            <a:r>
              <a:rPr lang="en-US" dirty="0"/>
              <a:t>2019/</a:t>
            </a:r>
            <a:r>
              <a:rPr dirty="0"/>
              <a:t>2020 </a:t>
            </a:r>
          </a:p>
        </p:txBody>
      </p:sp>
      <p:pic>
        <p:nvPicPr>
          <p:cNvPr id="200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5507" y="201964"/>
            <a:ext cx="1578368" cy="88388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5770"/>
            <a:ext cx="12192000" cy="1352232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Shape 202"/>
          <p:cNvSpPr/>
          <p:nvPr/>
        </p:nvSpPr>
        <p:spPr>
          <a:xfrm>
            <a:off x="880232" y="1141730"/>
            <a:ext cx="7319387" cy="53553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dirty="0" err="1"/>
              <a:t>Vårt</a:t>
            </a:r>
            <a:r>
              <a:rPr dirty="0"/>
              <a:t> lag </a:t>
            </a:r>
            <a:r>
              <a:rPr dirty="0" err="1"/>
              <a:t>tränar</a:t>
            </a:r>
            <a:r>
              <a:rPr dirty="0"/>
              <a:t> på:</a:t>
            </a:r>
            <a:r>
              <a:rPr lang="en-US" dirty="0"/>
              <a:t> </a:t>
            </a:r>
            <a:r>
              <a:rPr lang="en-US" dirty="0" err="1"/>
              <a:t>Lördagar</a:t>
            </a:r>
            <a:r>
              <a:rPr lang="en-US" dirty="0"/>
              <a:t> 09:30 – 10:30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Inomhus</a:t>
            </a:r>
            <a:r>
              <a:rPr lang="en-US" dirty="0"/>
              <a:t> </a:t>
            </a:r>
            <a:r>
              <a:rPr lang="en-US" dirty="0" err="1"/>
              <a:t>kläder</a:t>
            </a:r>
            <a:r>
              <a:rPr lang="en-US" dirty="0"/>
              <a:t> med </a:t>
            </a:r>
            <a:r>
              <a:rPr lang="en-US" dirty="0" err="1"/>
              <a:t>inomhusskor</a:t>
            </a:r>
            <a:r>
              <a:rPr lang="en-US" dirty="0"/>
              <a:t> (Inga </a:t>
            </a:r>
            <a:r>
              <a:rPr lang="en-US" dirty="0" err="1"/>
              <a:t>svarta</a:t>
            </a:r>
            <a:r>
              <a:rPr lang="en-US" dirty="0"/>
              <a:t> </a:t>
            </a:r>
            <a:r>
              <a:rPr lang="en-US" dirty="0" err="1"/>
              <a:t>sulor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Föräldrar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</a:t>
            </a:r>
            <a:r>
              <a:rPr lang="en-US" dirty="0" err="1"/>
              <a:t>gärna</a:t>
            </a:r>
            <a:r>
              <a:rPr lang="en-US" dirty="0"/>
              <a:t> </a:t>
            </a:r>
            <a:r>
              <a:rPr lang="en-US" dirty="0" err="1"/>
              <a:t>sitta</a:t>
            </a:r>
            <a:r>
              <a:rPr lang="en-US" dirty="0"/>
              <a:t> I </a:t>
            </a:r>
            <a:r>
              <a:rPr lang="en-US" dirty="0" err="1"/>
              <a:t>kaffeterian</a:t>
            </a:r>
            <a:r>
              <a:rPr lang="en-US" dirty="0"/>
              <a:t> under </a:t>
            </a:r>
            <a:r>
              <a:rPr lang="en-US" dirty="0" err="1"/>
              <a:t>träningar</a:t>
            </a:r>
            <a:r>
              <a:rPr lang="en-US" dirty="0"/>
              <a:t>. Men om </a:t>
            </a:r>
            <a:r>
              <a:rPr lang="en-US" dirty="0" err="1"/>
              <a:t>behov</a:t>
            </a:r>
            <a:r>
              <a:rPr lang="en-US" dirty="0"/>
              <a:t> </a:t>
            </a:r>
            <a:r>
              <a:rPr lang="en-US" dirty="0" err="1"/>
              <a:t>finns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ser vi </a:t>
            </a:r>
            <a:r>
              <a:rPr lang="en-US" dirty="0" err="1"/>
              <a:t>gärna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några</a:t>
            </a:r>
            <a:r>
              <a:rPr lang="en-US" dirty="0"/>
              <a:t> av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är</a:t>
            </a:r>
            <a:r>
              <a:rPr lang="en-US" dirty="0"/>
              <a:t> med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stöttar</a:t>
            </a:r>
            <a:r>
              <a:rPr lang="en-US" dirty="0"/>
              <a:t> </a:t>
            </a:r>
            <a:r>
              <a:rPr lang="en-US" dirty="0" err="1"/>
              <a:t>träningen</a:t>
            </a:r>
            <a:r>
              <a:rPr lang="en-US" dirty="0"/>
              <a:t>.</a:t>
            </a:r>
          </a:p>
          <a:p>
            <a:endParaRPr dirty="0"/>
          </a:p>
          <a:p>
            <a:r>
              <a:rPr lang="en-US" dirty="0" err="1"/>
              <a:t>Träningsupplägg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Fortsätter</a:t>
            </a:r>
            <a:r>
              <a:rPr lang="en-US" dirty="0"/>
              <a:t> I </a:t>
            </a:r>
            <a:r>
              <a:rPr lang="en-US" dirty="0" err="1"/>
              <a:t>samma</a:t>
            </a:r>
            <a:r>
              <a:rPr lang="en-US" dirty="0"/>
              <a:t> </a:t>
            </a:r>
            <a:r>
              <a:rPr lang="en-US" dirty="0" err="1"/>
              <a:t>spår</a:t>
            </a:r>
            <a:r>
              <a:rPr lang="en-US" dirty="0"/>
              <a:t> med </a:t>
            </a:r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justeringar</a:t>
            </a:r>
            <a:r>
              <a:rPr lang="en-US" dirty="0"/>
              <a:t> av </a:t>
            </a:r>
            <a:r>
              <a:rPr lang="en-US" dirty="0" err="1"/>
              <a:t>övningar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Introducerar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Matchspel</a:t>
            </a:r>
            <a:r>
              <a:rPr lang="en-US" dirty="0"/>
              <a:t> under 2020.</a:t>
            </a:r>
          </a:p>
          <a:p>
            <a:endParaRPr lang="en-US" dirty="0"/>
          </a:p>
          <a:p>
            <a:r>
              <a:rPr lang="en-US" dirty="0" err="1"/>
              <a:t>Sammandrag</a:t>
            </a:r>
            <a:r>
              <a:rPr lang="en-US" dirty="0"/>
              <a:t>:</a:t>
            </a:r>
          </a:p>
          <a:p>
            <a:r>
              <a:rPr lang="en-US" dirty="0"/>
              <a:t>Start </a:t>
            </a:r>
            <a:r>
              <a:rPr lang="en-US" dirty="0" err="1"/>
              <a:t>Vår</a:t>
            </a:r>
            <a:r>
              <a:rPr lang="en-US" dirty="0"/>
              <a:t> 2020.</a:t>
            </a:r>
          </a:p>
          <a:p>
            <a:r>
              <a:rPr lang="en-US" dirty="0"/>
              <a:t>3-4 </a:t>
            </a:r>
            <a:r>
              <a:rPr lang="en-US" dirty="0" err="1"/>
              <a:t>tillfällen</a:t>
            </a:r>
            <a:r>
              <a:rPr lang="en-US" dirty="0"/>
              <a:t> med </a:t>
            </a:r>
            <a:r>
              <a:rPr lang="en-US" dirty="0" err="1"/>
              <a:t>matchspel</a:t>
            </a:r>
            <a:r>
              <a:rPr lang="en-US" dirty="0"/>
              <a:t> 3 mot 3</a:t>
            </a:r>
            <a:endParaRPr dirty="0"/>
          </a:p>
          <a:p>
            <a:endParaRPr dirty="0"/>
          </a:p>
          <a:p>
            <a:endParaRPr dirty="0"/>
          </a:p>
          <a:p>
            <a:endParaRPr dirty="0"/>
          </a:p>
          <a:p>
            <a:endParaRPr dirty="0"/>
          </a:p>
          <a:p>
            <a:endParaRPr dirty="0"/>
          </a:p>
          <a:p>
            <a:endParaRPr dirty="0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1383" y="328157"/>
            <a:ext cx="3477146" cy="194719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15" y="5192424"/>
            <a:ext cx="11659149" cy="1293133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Shape 206"/>
          <p:cNvSpPr/>
          <p:nvPr/>
        </p:nvSpPr>
        <p:spPr>
          <a:xfrm>
            <a:off x="402672" y="578539"/>
            <a:ext cx="9991288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rPr dirty="0"/>
              <a:t>MEDLEMSAVGIFT-</a:t>
            </a:r>
            <a:r>
              <a:rPr lang="en-US" dirty="0"/>
              <a:t> 1200KR</a:t>
            </a:r>
            <a:endParaRPr sz="5300" b="1" dirty="0">
              <a:latin typeface="+mn-lt"/>
              <a:ea typeface="+mn-ea"/>
              <a:cs typeface="+mn-cs"/>
              <a:sym typeface="Trebuchet MS"/>
            </a:endParaRPr>
          </a:p>
          <a:p>
            <a:pPr>
              <a:defRPr sz="28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rPr dirty="0"/>
              <a:t>VAD FÅR JAG EGENTLIGEN?</a:t>
            </a:r>
          </a:p>
        </p:txBody>
      </p:sp>
      <p:sp>
        <p:nvSpPr>
          <p:cNvPr id="207" name="Shape 207"/>
          <p:cNvSpPr/>
          <p:nvPr/>
        </p:nvSpPr>
        <p:spPr>
          <a:xfrm>
            <a:off x="5834307" y="3474437"/>
            <a:ext cx="1774443" cy="396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MATCHTRÖJA</a:t>
            </a:r>
          </a:p>
        </p:txBody>
      </p:sp>
      <p:sp>
        <p:nvSpPr>
          <p:cNvPr id="208" name="Shape 208"/>
          <p:cNvSpPr/>
          <p:nvPr/>
        </p:nvSpPr>
        <p:spPr>
          <a:xfrm>
            <a:off x="9455536" y="2846394"/>
            <a:ext cx="2670631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TILLGÅNG TILL PLANER</a:t>
            </a:r>
          </a:p>
        </p:txBody>
      </p:sp>
      <p:sp>
        <p:nvSpPr>
          <p:cNvPr id="209" name="Shape 209"/>
          <p:cNvSpPr/>
          <p:nvPr/>
        </p:nvSpPr>
        <p:spPr>
          <a:xfrm>
            <a:off x="7038361" y="1925690"/>
            <a:ext cx="1759811" cy="650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TILLGÅNG TILL KLUBBHUS</a:t>
            </a:r>
          </a:p>
        </p:txBody>
      </p:sp>
      <p:sp>
        <p:nvSpPr>
          <p:cNvPr id="210" name="Shape 210"/>
          <p:cNvSpPr/>
          <p:nvPr/>
        </p:nvSpPr>
        <p:spPr>
          <a:xfrm>
            <a:off x="2036109" y="4157700"/>
            <a:ext cx="3081177" cy="726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		LEDARE </a:t>
            </a:r>
            <a:r>
              <a:rPr>
                <a:latin typeface="Wingdings"/>
                <a:ea typeface="Wingdings"/>
                <a:cs typeface="Wingdings"/>
                <a:sym typeface="Wingdings"/>
              </a:rPr>
              <a:t>☺ </a:t>
            </a:r>
            <a:r>
              <a:t>som          		fortbildas </a:t>
            </a:r>
          </a:p>
        </p:txBody>
      </p:sp>
      <p:sp>
        <p:nvSpPr>
          <p:cNvPr id="211" name="Shape 211"/>
          <p:cNvSpPr/>
          <p:nvPr/>
        </p:nvSpPr>
        <p:spPr>
          <a:xfrm>
            <a:off x="3908006" y="2295019"/>
            <a:ext cx="826091" cy="650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CUPER</a:t>
            </a:r>
          </a:p>
        </p:txBody>
      </p:sp>
      <p:sp>
        <p:nvSpPr>
          <p:cNvPr id="212" name="Shape 212"/>
          <p:cNvSpPr/>
          <p:nvPr/>
        </p:nvSpPr>
        <p:spPr>
          <a:xfrm>
            <a:off x="3171039" y="2998840"/>
            <a:ext cx="1808585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Belysning- EL</a:t>
            </a:r>
          </a:p>
        </p:txBody>
      </p:sp>
      <p:sp>
        <p:nvSpPr>
          <p:cNvPr id="213" name="Shape 213"/>
          <p:cNvSpPr/>
          <p:nvPr/>
        </p:nvSpPr>
        <p:spPr>
          <a:xfrm>
            <a:off x="8229600" y="4280558"/>
            <a:ext cx="3494040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PERSONAL SOM HJÄLPER OSS</a:t>
            </a:r>
          </a:p>
        </p:txBody>
      </p:sp>
      <p:sp>
        <p:nvSpPr>
          <p:cNvPr id="214" name="Shape 214"/>
          <p:cNvSpPr/>
          <p:nvPr/>
        </p:nvSpPr>
        <p:spPr>
          <a:xfrm>
            <a:off x="4367276" y="4689445"/>
            <a:ext cx="3680915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BOLLAR OCH ANNAT MATERIAL</a:t>
            </a:r>
          </a:p>
        </p:txBody>
      </p:sp>
      <p:sp>
        <p:nvSpPr>
          <p:cNvPr id="215" name="Shape 215"/>
          <p:cNvSpPr/>
          <p:nvPr/>
        </p:nvSpPr>
        <p:spPr>
          <a:xfrm>
            <a:off x="629370" y="3474437"/>
            <a:ext cx="1348866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SERIESPEL </a:t>
            </a:r>
          </a:p>
        </p:txBody>
      </p:sp>
      <p:sp>
        <p:nvSpPr>
          <p:cNvPr id="216" name="Shape 216"/>
          <p:cNvSpPr/>
          <p:nvPr/>
        </p:nvSpPr>
        <p:spPr>
          <a:xfrm>
            <a:off x="7944373" y="3469473"/>
            <a:ext cx="1808555" cy="650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       FÖRSÄKRING</a:t>
            </a:r>
          </a:p>
        </p:txBody>
      </p:sp>
      <p:sp>
        <p:nvSpPr>
          <p:cNvPr id="217" name="Shape 217"/>
          <p:cNvSpPr/>
          <p:nvPr/>
        </p:nvSpPr>
        <p:spPr>
          <a:xfrm>
            <a:off x="989901" y="2275356"/>
            <a:ext cx="1108702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DOMARE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>
            <a:spLocks noGrp="1"/>
          </p:cNvSpPr>
          <p:nvPr>
            <p:ph type="title"/>
          </p:nvPr>
        </p:nvSpPr>
        <p:spPr>
          <a:xfrm>
            <a:off x="104775" y="365125"/>
            <a:ext cx="11249025" cy="1325563"/>
          </a:xfrm>
          <a:prstGeom prst="rect">
            <a:avLst/>
          </a:prstGeom>
        </p:spPr>
        <p:txBody>
          <a:bodyPr/>
          <a:lstStyle/>
          <a:p>
            <a:pPr defTabSz="786383">
              <a:defRPr sz="24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Ert viktiga föräldrastöd-</a:t>
            </a:r>
            <a:br/>
            <a:br/>
            <a:r>
              <a:t>Föräldrarkontrakt</a:t>
            </a:r>
          </a:p>
        </p:txBody>
      </p:sp>
      <p:pic>
        <p:nvPicPr>
          <p:cNvPr id="243" name="image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208" y="201964"/>
            <a:ext cx="5267536" cy="6433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5507" y="201964"/>
            <a:ext cx="1578368" cy="8838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/>
          <p:nvPr/>
        </p:nvSpPr>
        <p:spPr>
          <a:xfrm>
            <a:off x="1737918" y="320742"/>
            <a:ext cx="8229601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dirty="0"/>
              <a:t>Val till </a:t>
            </a:r>
            <a:r>
              <a:rPr dirty="0" err="1"/>
              <a:t>föräldrauppdrag</a:t>
            </a:r>
            <a:r>
              <a:rPr dirty="0"/>
              <a:t> </a:t>
            </a:r>
            <a:r>
              <a:rPr lang="en-US" sz="2000" dirty="0"/>
              <a:t>(</a:t>
            </a:r>
            <a:r>
              <a:rPr lang="en-US" sz="2000" dirty="0" err="1"/>
              <a:t>Våren</a:t>
            </a:r>
            <a:r>
              <a:rPr lang="en-US" sz="2000" dirty="0"/>
              <a:t> 2020)</a:t>
            </a:r>
            <a:r>
              <a:rPr dirty="0"/>
              <a:t>                              </a:t>
            </a:r>
          </a:p>
        </p:txBody>
      </p:sp>
      <p:sp>
        <p:nvSpPr>
          <p:cNvPr id="247" name="Shape 247"/>
          <p:cNvSpPr/>
          <p:nvPr/>
        </p:nvSpPr>
        <p:spPr>
          <a:xfrm>
            <a:off x="167779" y="1241571"/>
            <a:ext cx="9673137" cy="3464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8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400">
                <a:latin typeface="Calibri"/>
                <a:ea typeface="Calibri"/>
                <a:cs typeface="Calibri"/>
                <a:sym typeface="Calibri"/>
              </a:defRPr>
            </a:pPr>
            <a:r>
              <a:t>Vår.</a:t>
            </a: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Caféansvarig </a:t>
            </a: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Näsetloppet</a:t>
            </a: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Näsetcupen</a:t>
            </a:r>
          </a:p>
          <a:p>
            <a:pPr>
              <a:lnSpc>
                <a:spcPct val="80000"/>
              </a:lnSpc>
              <a:spcBef>
                <a:spcPts val="8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>
                <a:latin typeface="Calibri"/>
                <a:ea typeface="Calibri"/>
                <a:cs typeface="Calibri"/>
                <a:sym typeface="Calibri"/>
              </a:defRPr>
            </a:pPr>
            <a:endParaRPr sz="3200"/>
          </a:p>
          <a:p>
            <a:pPr>
              <a:lnSpc>
                <a:spcPct val="80000"/>
              </a:lnSpc>
              <a:spcBef>
                <a:spcPts val="8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	</a:t>
            </a:r>
            <a:endParaRPr sz="2400"/>
          </a:p>
          <a:p>
            <a:pPr>
              <a:lnSpc>
                <a:spcPct val="80000"/>
              </a:lnSpc>
              <a:spcBef>
                <a:spcPts val="8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400">
                <a:latin typeface="Calibri"/>
                <a:ea typeface="Calibri"/>
                <a:cs typeface="Calibri"/>
                <a:sym typeface="Calibri"/>
              </a:defRPr>
            </a:pPr>
            <a:r>
              <a:t>Höst.</a:t>
            </a:r>
          </a:p>
          <a:p>
            <a:pPr marL="342900" lvl="1" indent="-342900">
              <a:lnSpc>
                <a:spcPct val="8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Näsetdagen-  föräldrarepresentanten är samordnare och gör arbetsschema och skickar mail. </a:t>
            </a:r>
            <a:endParaRPr sz="2800"/>
          </a:p>
        </p:txBody>
      </p:sp>
      <p:pic>
        <p:nvPicPr>
          <p:cNvPr id="248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5507" y="201964"/>
            <a:ext cx="1578368" cy="8838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/>
          <p:nvPr/>
        </p:nvSpPr>
        <p:spPr>
          <a:xfrm>
            <a:off x="1295823" y="204487"/>
            <a:ext cx="8229601" cy="878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Profilkläder m.m</a:t>
            </a:r>
            <a:r>
              <a:rPr sz="4400"/>
              <a:t>.</a:t>
            </a:r>
          </a:p>
        </p:txBody>
      </p:sp>
      <p:sp>
        <p:nvSpPr>
          <p:cNvPr id="251" name="Shape 251"/>
          <p:cNvSpPr/>
          <p:nvPr/>
        </p:nvSpPr>
        <p:spPr>
          <a:xfrm>
            <a:off x="1981200" y="1628775"/>
            <a:ext cx="8435976" cy="1521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1313" indent="-341313">
              <a:lnSpc>
                <a:spcPct val="8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t>Klubbshop på Team Sportia Frölunda Torg, 15% rabatt för medlemmar i Näsets SK. </a:t>
            </a:r>
            <a:endParaRPr sz="3200"/>
          </a:p>
          <a:p>
            <a:pPr marL="341313" indent="-341313">
              <a:lnSpc>
                <a:spcPct val="8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endParaRPr sz="3200"/>
          </a:p>
          <a:p>
            <a:pPr marL="341313" indent="-341313">
              <a:lnSpc>
                <a:spcPct val="8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t>Alla  barn har ”sin” matchtröja som man själv ansvarar för. Den ska alltid medtagas till match och cup. </a:t>
            </a:r>
          </a:p>
        </p:txBody>
      </p:sp>
      <p:pic>
        <p:nvPicPr>
          <p:cNvPr id="252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5507" y="201964"/>
            <a:ext cx="1578368" cy="88388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5770"/>
            <a:ext cx="12192000" cy="13522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/>
          </p:cNvSpPr>
          <p:nvPr>
            <p:ph type="body" sz="half" idx="1"/>
          </p:nvPr>
        </p:nvSpPr>
        <p:spPr>
          <a:xfrm>
            <a:off x="1774825" y="1844675"/>
            <a:ext cx="8208965" cy="3636964"/>
          </a:xfrm>
          <a:prstGeom prst="rect">
            <a:avLst/>
          </a:prstGeom>
        </p:spPr>
        <p:txBody>
          <a:bodyPr/>
          <a:lstStyle/>
          <a:p>
            <a:pPr>
              <a:defRPr sz="2400" b="1"/>
            </a:pPr>
            <a:r>
              <a:t>Akutvårdsersättning </a:t>
            </a:r>
          </a:p>
          <a:p>
            <a:pPr>
              <a:defRPr sz="2400" b="1"/>
            </a:pPr>
            <a:r>
              <a:t>Tandskador </a:t>
            </a:r>
          </a:p>
          <a:p>
            <a:pPr>
              <a:defRPr sz="2400" b="1"/>
            </a:pPr>
            <a:r>
              <a:t>Invaliditetsersättning </a:t>
            </a:r>
          </a:p>
          <a:p>
            <a:pPr>
              <a:defRPr sz="2400" b="1"/>
            </a:pPr>
            <a:r>
              <a:t>Dödsfallsersättning </a:t>
            </a:r>
          </a:p>
          <a:p>
            <a:pPr>
              <a:defRPr sz="2400" b="1"/>
            </a:pPr>
            <a:r>
              <a:t>Skadad eller sönderklippt hjälm </a:t>
            </a:r>
          </a:p>
          <a:p>
            <a:pPr>
              <a:defRPr sz="2400" b="1"/>
            </a:pPr>
            <a:r>
              <a:t>Kristerapi </a:t>
            </a:r>
          </a:p>
          <a:p>
            <a:pPr marL="0" indent="0">
              <a:buSzTx/>
              <a:buNone/>
              <a:defRPr sz="2400" b="1"/>
            </a:pPr>
            <a:r>
              <a:t>Du anmäler din skada på Folksam 0771-950 950 </a:t>
            </a:r>
          </a:p>
        </p:txBody>
      </p:sp>
      <p:sp>
        <p:nvSpPr>
          <p:cNvPr id="286" name="Shape 286"/>
          <p:cNvSpPr>
            <a:spLocks noGrp="1"/>
          </p:cNvSpPr>
          <p:nvPr>
            <p:ph type="sldNum" sz="quarter" idx="4294967295"/>
          </p:nvPr>
        </p:nvSpPr>
        <p:spPr>
          <a:xfrm>
            <a:off x="2087105" y="6334441"/>
            <a:ext cx="263981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287" name="image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9670" y="166687"/>
            <a:ext cx="865189" cy="1365251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Shape 28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dirty="0"/>
              <a:t>Det </a:t>
            </a:r>
            <a:r>
              <a:rPr dirty="0" err="1"/>
              <a:t>här</a:t>
            </a:r>
            <a:r>
              <a:rPr dirty="0"/>
              <a:t> </a:t>
            </a:r>
            <a:r>
              <a:rPr dirty="0" err="1"/>
              <a:t>ingår</a:t>
            </a:r>
            <a:r>
              <a:rPr dirty="0"/>
              <a:t> i </a:t>
            </a:r>
            <a:r>
              <a:rPr dirty="0" err="1"/>
              <a:t>idrottsförsäkringen</a:t>
            </a:r>
            <a:r>
              <a:rPr dirty="0"/>
              <a:t> 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3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Näsets sk bild lång vinröd kopi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904" y="5209938"/>
            <a:ext cx="8906192" cy="1522427"/>
          </a:xfrm>
          <a:prstGeom prst="rect">
            <a:avLst/>
          </a:prstGeom>
          <a:ln w="12700">
            <a:miter lim="400000"/>
          </a:ln>
        </p:spPr>
      </p:pic>
      <p:sp>
        <p:nvSpPr>
          <p:cNvPr id="309" name="Shape 309"/>
          <p:cNvSpPr/>
          <p:nvPr/>
        </p:nvSpPr>
        <p:spPr>
          <a:xfrm>
            <a:off x="5554364" y="3209131"/>
            <a:ext cx="1083272" cy="439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8" tIns="35718" rIns="35718" bIns="35718" anchor="ctr">
            <a:spAutoFit/>
          </a:bodyPr>
          <a:lstStyle>
            <a:lvl1pPr algn="ctr" defTabSz="410765"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myclub</a:t>
            </a:r>
          </a:p>
        </p:txBody>
      </p:sp>
      <p:pic>
        <p:nvPicPr>
          <p:cNvPr id="310" name="pasted-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11" y="95529"/>
            <a:ext cx="6765840" cy="3805785"/>
          </a:xfrm>
          <a:prstGeom prst="rect">
            <a:avLst/>
          </a:prstGeom>
          <a:ln w="12700">
            <a:miter lim="400000"/>
          </a:ln>
        </p:spPr>
      </p:pic>
      <p:sp>
        <p:nvSpPr>
          <p:cNvPr id="311" name="Shape 311"/>
          <p:cNvSpPr/>
          <p:nvPr/>
        </p:nvSpPr>
        <p:spPr>
          <a:xfrm>
            <a:off x="2399658" y="3182981"/>
            <a:ext cx="7392684" cy="2570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8" tIns="35718" rIns="35718" bIns="35718" anchor="ctr">
            <a:spAutoFit/>
          </a:bodyPr>
          <a:lstStyle>
            <a:lvl1pPr algn="ctr" defTabSz="410765">
              <a:defRPr sz="16400">
                <a:latin typeface="Phosphate Inline"/>
                <a:ea typeface="Phosphate Inline"/>
                <a:cs typeface="Phosphate Inline"/>
                <a:sym typeface="Phosphate Inline"/>
              </a:defRPr>
            </a:lvl1pPr>
          </a:lstStyle>
          <a:p>
            <a:r>
              <a:t>MYCLUB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3632" y="144814"/>
            <a:ext cx="1578368" cy="883886"/>
          </a:xfrm>
          <a:prstGeom prst="rect">
            <a:avLst/>
          </a:prstGeom>
          <a:ln w="12700">
            <a:miter lim="400000"/>
          </a:ln>
        </p:spPr>
      </p:pic>
      <p:sp>
        <p:nvSpPr>
          <p:cNvPr id="330" name="Shape 330"/>
          <p:cNvSpPr/>
          <p:nvPr/>
        </p:nvSpPr>
        <p:spPr>
          <a:xfrm>
            <a:off x="771786" y="535198"/>
            <a:ext cx="5145704" cy="15900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42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SOCIALA MEDIER</a:t>
            </a:r>
          </a:p>
        </p:txBody>
      </p:sp>
      <p:sp>
        <p:nvSpPr>
          <p:cNvPr id="331" name="Shape 331"/>
          <p:cNvSpPr/>
          <p:nvPr/>
        </p:nvSpPr>
        <p:spPr>
          <a:xfrm>
            <a:off x="6468455" y="4179246"/>
            <a:ext cx="3019495" cy="650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         LEDARE I NÄSET PÅ FB.</a:t>
            </a:r>
          </a:p>
        </p:txBody>
      </p:sp>
      <p:sp>
        <p:nvSpPr>
          <p:cNvPr id="332" name="Shape 332"/>
          <p:cNvSpPr/>
          <p:nvPr/>
        </p:nvSpPr>
        <p:spPr>
          <a:xfrm>
            <a:off x="3944773" y="3110381"/>
            <a:ext cx="2856711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NÄSETS SPORTKLUBB FB</a:t>
            </a:r>
          </a:p>
        </p:txBody>
      </p:sp>
      <p:sp>
        <p:nvSpPr>
          <p:cNvPr id="333" name="Shape 333"/>
          <p:cNvSpPr/>
          <p:nvPr/>
        </p:nvSpPr>
        <p:spPr>
          <a:xfrm>
            <a:off x="3850547" y="1954634"/>
            <a:ext cx="4219786" cy="561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3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GILLA &amp; DELA!!</a:t>
            </a:r>
          </a:p>
        </p:txBody>
      </p:sp>
      <p:pic>
        <p:nvPicPr>
          <p:cNvPr id="334" name="image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941" y="1883629"/>
            <a:ext cx="2755140" cy="2082374"/>
          </a:xfrm>
          <a:prstGeom prst="rect">
            <a:avLst/>
          </a:prstGeom>
          <a:ln w="12700">
            <a:miter lim="400000"/>
          </a:ln>
        </p:spPr>
      </p:pic>
      <p:pic>
        <p:nvPicPr>
          <p:cNvPr id="335" name="image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527" y="118112"/>
            <a:ext cx="2895602" cy="2806705"/>
          </a:xfrm>
          <a:prstGeom prst="rect">
            <a:avLst/>
          </a:prstGeom>
          <a:ln w="12700">
            <a:miter lim="400000"/>
          </a:ln>
        </p:spPr>
      </p:pic>
      <p:sp>
        <p:nvSpPr>
          <p:cNvPr id="336" name="Shape 336"/>
          <p:cNvSpPr/>
          <p:nvPr/>
        </p:nvSpPr>
        <p:spPr>
          <a:xfrm>
            <a:off x="8094905" y="2924816"/>
            <a:ext cx="2187599" cy="650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endParaRPr/>
          </a:p>
          <a:p>
            <a:pPr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NÄSETLOPPET2019</a:t>
            </a:r>
          </a:p>
        </p:txBody>
      </p:sp>
      <p:pic>
        <p:nvPicPr>
          <p:cNvPr id="337" name="image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505775"/>
            <a:ext cx="12192000" cy="13522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Övriga frågor från er? </a:t>
            </a:r>
          </a:p>
        </p:txBody>
      </p:sp>
      <p:sp>
        <p:nvSpPr>
          <p:cNvPr id="353" name="Shape 35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3632" y="144814"/>
            <a:ext cx="1578368" cy="883886"/>
          </a:xfrm>
          <a:prstGeom prst="rect">
            <a:avLst/>
          </a:prstGeom>
          <a:ln w="12700">
            <a:miter lim="400000"/>
          </a:ln>
        </p:spPr>
      </p:pic>
      <p:pic>
        <p:nvPicPr>
          <p:cNvPr id="356" name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5775"/>
            <a:ext cx="12192000" cy="1352232"/>
          </a:xfrm>
          <a:prstGeom prst="rect">
            <a:avLst/>
          </a:prstGeom>
          <a:ln w="12700">
            <a:miter lim="400000"/>
          </a:ln>
        </p:spPr>
      </p:pic>
      <p:sp>
        <p:nvSpPr>
          <p:cNvPr id="357" name="Shape 357"/>
          <p:cNvSpPr/>
          <p:nvPr/>
        </p:nvSpPr>
        <p:spPr>
          <a:xfrm>
            <a:off x="2734809" y="1028700"/>
            <a:ext cx="6946087" cy="1755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48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Tack för att ni kom </a:t>
            </a:r>
          </a:p>
          <a:p>
            <a:pPr algn="ctr">
              <a:defRPr sz="4800">
                <a:solidFill>
                  <a:srgbClr val="993366"/>
                </a:solidFill>
                <a:latin typeface="Wingdings"/>
                <a:ea typeface="Wingdings"/>
                <a:cs typeface="Wingdings"/>
                <a:sym typeface="Wingdings"/>
              </a:defRPr>
            </a:pPr>
            <a:r>
              <a:t>☺ 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Helvetica"/>
        <a:ea typeface="Helvetica"/>
        <a:cs typeface="Helvetica"/>
      </a:majorFont>
      <a:minorFont>
        <a:latin typeface="Trebuchet MS"/>
        <a:ea typeface="Trebuchet MS"/>
        <a:cs typeface="Trebuchet MS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Helvetica"/>
        <a:ea typeface="Helvetica"/>
        <a:cs typeface="Helvetica"/>
      </a:majorFont>
      <a:minorFont>
        <a:latin typeface="Trebuchet MS"/>
        <a:ea typeface="Trebuchet MS"/>
        <a:cs typeface="Trebuchet MS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2741</TotalTime>
  <Words>328</Words>
  <Application>Microsoft Office PowerPoint</Application>
  <PresentationFormat>Widescreen</PresentationFormat>
  <Paragraphs>91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Helvetica Light</vt:lpstr>
      <vt:lpstr>Phosphate Inline</vt:lpstr>
      <vt:lpstr>Trebuchet MS</vt:lpstr>
      <vt:lpstr>Wingdings</vt:lpstr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Ert viktiga föräldrastöd-  Föräldrarkontrakt</vt:lpstr>
      <vt:lpstr>PowerPoint Presentation</vt:lpstr>
      <vt:lpstr>PowerPoint Presentation</vt:lpstr>
      <vt:lpstr>Det här ingår i idrottsförsäkringen </vt:lpstr>
      <vt:lpstr>PowerPoint Presentation</vt:lpstr>
      <vt:lpstr>PowerPoint Presentation</vt:lpstr>
      <vt:lpstr>Övriga frågor från er?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DAv¨¨av</dc:creator>
  <cp:lastModifiedBy>Patrik Mellgard</cp:lastModifiedBy>
  <cp:revision>11</cp:revision>
  <dcterms:modified xsi:type="dcterms:W3CDTF">2020-04-27T06:12:59Z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23fa3b-1752-4359-9048-1d590bd7e892_Enabled">
    <vt:lpwstr>True</vt:lpwstr>
  </property>
  <property fmtid="{D5CDD505-2E9C-101B-9397-08002B2CF9AE}" pid="3" name="MSIP_Label_cc23fa3b-1752-4359-9048-1d590bd7e892_SiteId">
    <vt:lpwstr>8b4a07ae-cf39-41d3-8e23-5c8d4c152da5</vt:lpwstr>
  </property>
  <property fmtid="{D5CDD505-2E9C-101B-9397-08002B2CF9AE}" pid="4" name="MSIP_Label_cc23fa3b-1752-4359-9048-1d590bd7e892_Owner">
    <vt:lpwstr>patrik.mellgard@axaltacs.com</vt:lpwstr>
  </property>
  <property fmtid="{D5CDD505-2E9C-101B-9397-08002B2CF9AE}" pid="5" name="MSIP_Label_cc23fa3b-1752-4359-9048-1d590bd7e892_SetDate">
    <vt:lpwstr>2019-11-05T07:03:56.3598874Z</vt:lpwstr>
  </property>
  <property fmtid="{D5CDD505-2E9C-101B-9397-08002B2CF9AE}" pid="6" name="MSIP_Label_cc23fa3b-1752-4359-9048-1d590bd7e892_Name">
    <vt:lpwstr>Business Internal</vt:lpwstr>
  </property>
  <property fmtid="{D5CDD505-2E9C-101B-9397-08002B2CF9AE}" pid="7" name="MSIP_Label_cc23fa3b-1752-4359-9048-1d590bd7e892_Application">
    <vt:lpwstr>Microsoft Azure Information Protection</vt:lpwstr>
  </property>
  <property fmtid="{D5CDD505-2E9C-101B-9397-08002B2CF9AE}" pid="8" name="MSIP_Label_cc23fa3b-1752-4359-9048-1d590bd7e892_Extended_MSFT_Method">
    <vt:lpwstr>Automatic</vt:lpwstr>
  </property>
  <property fmtid="{D5CDD505-2E9C-101B-9397-08002B2CF9AE}" pid="9" name="Sensitivity">
    <vt:lpwstr>Business Internal</vt:lpwstr>
  </property>
</Properties>
</file>